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Lst>
  <p:notesMasterIdLst>
    <p:notesMasterId r:id="rId15"/>
  </p:notesMasterIdLst>
  <p:handoutMasterIdLst>
    <p:handoutMasterId r:id="rId16"/>
  </p:handoutMasterIdLst>
  <p:sldIdLst>
    <p:sldId id="9328" r:id="rId2"/>
    <p:sldId id="3774" r:id="rId3"/>
    <p:sldId id="9354" r:id="rId4"/>
    <p:sldId id="9260" r:id="rId5"/>
    <p:sldId id="9381" r:id="rId6"/>
    <p:sldId id="3800" r:id="rId7"/>
    <p:sldId id="9344" r:id="rId8"/>
    <p:sldId id="9345" r:id="rId9"/>
    <p:sldId id="9353" r:id="rId10"/>
    <p:sldId id="9347" r:id="rId11"/>
    <p:sldId id="9346" r:id="rId12"/>
    <p:sldId id="9327" r:id="rId13"/>
    <p:sldId id="9282"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E"/>
    <a:srgbClr val="82B413"/>
    <a:srgbClr val="002262"/>
    <a:srgbClr val="0179C7"/>
    <a:srgbClr val="FF0000"/>
    <a:srgbClr val="FCC804"/>
    <a:srgbClr val="3FC1F0"/>
    <a:srgbClr val="4875B3"/>
    <a:srgbClr val="D92C23"/>
    <a:srgbClr val="005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5" autoAdjust="0"/>
    <p:restoredTop sz="88589" autoAdjust="0"/>
  </p:normalViewPr>
  <p:slideViewPr>
    <p:cSldViewPr snapToGrid="0">
      <p:cViewPr varScale="1">
        <p:scale>
          <a:sx n="85" d="100"/>
          <a:sy n="85" d="100"/>
        </p:scale>
        <p:origin x="1000" y="32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70" d="100"/>
        <a:sy n="170" d="100"/>
      </p:scale>
      <p:origin x="0" y="-543"/>
    </p:cViewPr>
  </p:sorterViewPr>
  <p:notesViewPr>
    <p:cSldViewPr snapToGrid="0">
      <p:cViewPr varScale="1">
        <p:scale>
          <a:sx n="88" d="100"/>
          <a:sy n="88" d="100"/>
        </p:scale>
        <p:origin x="3822" y="66"/>
      </p:cViewPr>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F5E3A-316E-804F-8B1E-06FA20334CB0}"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ru-RU"/>
        </a:p>
      </dgm:t>
    </dgm:pt>
    <dgm:pt modelId="{41017740-20F8-C74E-8417-BFCC44819ED8}">
      <dgm:prSet phldrT="[Текст]"/>
      <dgm:spPr/>
      <dgm:t>
        <a:bodyPr/>
        <a:lstStyle/>
        <a:p>
          <a:r>
            <a:rPr lang="ru-RU" dirty="0"/>
            <a:t>Выполнение требований по защите КИИ и </a:t>
          </a:r>
          <a:r>
            <a:rPr lang="ru-RU" dirty="0" err="1"/>
            <a:t>импортозамещению</a:t>
          </a:r>
          <a:endParaRPr lang="ru-RU" dirty="0"/>
        </a:p>
      </dgm:t>
    </dgm:pt>
    <dgm:pt modelId="{4A4985CD-B19A-9140-A7A3-10BFC12420A7}" type="parTrans" cxnId="{CE7A84CA-02C5-2941-9E9D-0C9ED4A76632}">
      <dgm:prSet/>
      <dgm:spPr/>
      <dgm:t>
        <a:bodyPr/>
        <a:lstStyle/>
        <a:p>
          <a:endParaRPr lang="ru-RU"/>
        </a:p>
      </dgm:t>
    </dgm:pt>
    <dgm:pt modelId="{504A4455-4980-ED42-BA26-98A3F2430456}" type="sibTrans" cxnId="{CE7A84CA-02C5-2941-9E9D-0C9ED4A76632}">
      <dgm:prSet/>
      <dgm:spPr/>
      <dgm:t>
        <a:bodyPr/>
        <a:lstStyle/>
        <a:p>
          <a:endParaRPr lang="ru-RU"/>
        </a:p>
      </dgm:t>
    </dgm:pt>
    <dgm:pt modelId="{EA7082F4-9A2C-BA45-9E93-AA767872F893}">
      <dgm:prSet phldrT="[Текст]"/>
      <dgm:spPr/>
      <dgm:t>
        <a:bodyPr/>
        <a:lstStyle/>
        <a:p>
          <a:r>
            <a:rPr lang="ru-RU" dirty="0"/>
            <a:t>Доступная цена не привязанная к курсу валют</a:t>
          </a:r>
        </a:p>
      </dgm:t>
    </dgm:pt>
    <dgm:pt modelId="{E764BB09-E39D-9348-A1B8-FD3813124F38}" type="parTrans" cxnId="{4AD74BD3-76D2-7940-8FDD-03C7CA5960A7}">
      <dgm:prSet/>
      <dgm:spPr/>
      <dgm:t>
        <a:bodyPr/>
        <a:lstStyle/>
        <a:p>
          <a:endParaRPr lang="ru-RU"/>
        </a:p>
      </dgm:t>
    </dgm:pt>
    <dgm:pt modelId="{5021ED9E-91C8-9747-848E-6D76AD21C30E}" type="sibTrans" cxnId="{4AD74BD3-76D2-7940-8FDD-03C7CA5960A7}">
      <dgm:prSet/>
      <dgm:spPr/>
      <dgm:t>
        <a:bodyPr/>
        <a:lstStyle/>
        <a:p>
          <a:endParaRPr lang="ru-RU"/>
        </a:p>
      </dgm:t>
    </dgm:pt>
    <dgm:pt modelId="{31F506A9-7851-6C49-867B-13946C379617}">
      <dgm:prSet phldrT="[Текст]"/>
      <dgm:spPr/>
      <dgm:t>
        <a:bodyPr/>
        <a:lstStyle/>
        <a:p>
          <a:r>
            <a:rPr lang="ru-RU" dirty="0"/>
            <a:t>Поддержка более 20 платформ, в том числе отечественных ОС</a:t>
          </a:r>
        </a:p>
      </dgm:t>
    </dgm:pt>
    <dgm:pt modelId="{18DC2366-8BB8-C048-A5F6-007CD1AB2677}" type="parTrans" cxnId="{6914F4CC-5D02-4042-8B80-618CB2255159}">
      <dgm:prSet/>
      <dgm:spPr/>
      <dgm:t>
        <a:bodyPr/>
        <a:lstStyle/>
        <a:p>
          <a:endParaRPr lang="ru-RU"/>
        </a:p>
      </dgm:t>
    </dgm:pt>
    <dgm:pt modelId="{28249876-CB38-D34F-AE7E-16CA7EE8EFB6}" type="sibTrans" cxnId="{6914F4CC-5D02-4042-8B80-618CB2255159}">
      <dgm:prSet/>
      <dgm:spPr/>
      <dgm:t>
        <a:bodyPr/>
        <a:lstStyle/>
        <a:p>
          <a:endParaRPr lang="ru-RU"/>
        </a:p>
      </dgm:t>
    </dgm:pt>
    <dgm:pt modelId="{33D0F194-34D7-354D-B349-C4DFD51D0BD4}">
      <dgm:prSet phldrT="[Текст]"/>
      <dgm:spPr/>
      <dgm:t>
        <a:bodyPr/>
        <a:lstStyle/>
        <a:p>
          <a:r>
            <a:rPr lang="ru-RU" dirty="0"/>
            <a:t>Надежная технология проверенная временем</a:t>
          </a:r>
        </a:p>
      </dgm:t>
    </dgm:pt>
    <dgm:pt modelId="{6E96DB63-A511-3C40-829B-21F2BC158D8D}" type="parTrans" cxnId="{FB8DFE14-CABE-4445-953F-065216D6B562}">
      <dgm:prSet/>
      <dgm:spPr/>
      <dgm:t>
        <a:bodyPr/>
        <a:lstStyle/>
        <a:p>
          <a:endParaRPr lang="ru-RU"/>
        </a:p>
      </dgm:t>
    </dgm:pt>
    <dgm:pt modelId="{2BD34D98-6EE1-7F4A-ADB6-74136D658D82}" type="sibTrans" cxnId="{FB8DFE14-CABE-4445-953F-065216D6B562}">
      <dgm:prSet/>
      <dgm:spPr/>
      <dgm:t>
        <a:bodyPr/>
        <a:lstStyle/>
        <a:p>
          <a:endParaRPr lang="ru-RU"/>
        </a:p>
      </dgm:t>
    </dgm:pt>
    <dgm:pt modelId="{FEAD264C-B7B9-7846-BD61-491DE4A743D7}" type="pres">
      <dgm:prSet presAssocID="{211F5E3A-316E-804F-8B1E-06FA20334CB0}" presName="linear" presStyleCnt="0">
        <dgm:presLayoutVars>
          <dgm:dir/>
          <dgm:resizeHandles val="exact"/>
        </dgm:presLayoutVars>
      </dgm:prSet>
      <dgm:spPr/>
    </dgm:pt>
    <dgm:pt modelId="{99F27702-70CF-3F48-A985-60C3B82A4751}" type="pres">
      <dgm:prSet presAssocID="{41017740-20F8-C74E-8417-BFCC44819ED8}" presName="comp" presStyleCnt="0"/>
      <dgm:spPr/>
    </dgm:pt>
    <dgm:pt modelId="{EDB8F0B3-0D21-9749-8BDF-A30951CECC55}" type="pres">
      <dgm:prSet presAssocID="{41017740-20F8-C74E-8417-BFCC44819ED8}" presName="box" presStyleLbl="node1" presStyleIdx="0" presStyleCnt="4"/>
      <dgm:spPr/>
    </dgm:pt>
    <dgm:pt modelId="{95EE94A1-0E31-FD43-923D-8F39D3827CE4}" type="pres">
      <dgm:prSet presAssocID="{41017740-20F8-C74E-8417-BFCC44819ED8}" presName="img" presStyleLbl="fgImgPlace1" presStyleIdx="0" presStyleCnt="4"/>
      <dgm:spPr>
        <a:solidFill>
          <a:schemeClr val="bg1"/>
        </a:solidFill>
      </dgm:spPr>
    </dgm:pt>
    <dgm:pt modelId="{38600D16-DC83-9E43-A008-77A9E55C3F03}" type="pres">
      <dgm:prSet presAssocID="{41017740-20F8-C74E-8417-BFCC44819ED8}" presName="text" presStyleLbl="node1" presStyleIdx="0" presStyleCnt="4">
        <dgm:presLayoutVars>
          <dgm:bulletEnabled val="1"/>
        </dgm:presLayoutVars>
      </dgm:prSet>
      <dgm:spPr/>
    </dgm:pt>
    <dgm:pt modelId="{40B21E6F-848A-3E45-8D4C-42F8F7252F2C}" type="pres">
      <dgm:prSet presAssocID="{504A4455-4980-ED42-BA26-98A3F2430456}" presName="spacer" presStyleCnt="0"/>
      <dgm:spPr/>
    </dgm:pt>
    <dgm:pt modelId="{87E7A508-C4D6-C14C-8106-C448A5DBEA5D}" type="pres">
      <dgm:prSet presAssocID="{EA7082F4-9A2C-BA45-9E93-AA767872F893}" presName="comp" presStyleCnt="0"/>
      <dgm:spPr/>
    </dgm:pt>
    <dgm:pt modelId="{E9CD3E41-F898-ED46-94C7-D96BA2EF7C88}" type="pres">
      <dgm:prSet presAssocID="{EA7082F4-9A2C-BA45-9E93-AA767872F893}" presName="box" presStyleLbl="node1" presStyleIdx="1" presStyleCnt="4"/>
      <dgm:spPr/>
    </dgm:pt>
    <dgm:pt modelId="{4A751A1B-028C-FA48-A6CC-A670AA6A415E}" type="pres">
      <dgm:prSet presAssocID="{EA7082F4-9A2C-BA45-9E93-AA767872F893}" presName="img" presStyleLbl="fgImgPlace1" presStyleIdx="1" presStyleCnt="4"/>
      <dgm:spPr>
        <a:solidFill>
          <a:srgbClr val="FFFFFF"/>
        </a:solidFill>
      </dgm:spPr>
    </dgm:pt>
    <dgm:pt modelId="{214F10B0-1577-6542-9F6E-D988AD80F358}" type="pres">
      <dgm:prSet presAssocID="{EA7082F4-9A2C-BA45-9E93-AA767872F893}" presName="text" presStyleLbl="node1" presStyleIdx="1" presStyleCnt="4">
        <dgm:presLayoutVars>
          <dgm:bulletEnabled val="1"/>
        </dgm:presLayoutVars>
      </dgm:prSet>
      <dgm:spPr/>
    </dgm:pt>
    <dgm:pt modelId="{78D3BAF3-5F0C-304F-8271-4C0C6712A4D9}" type="pres">
      <dgm:prSet presAssocID="{5021ED9E-91C8-9747-848E-6D76AD21C30E}" presName="spacer" presStyleCnt="0"/>
      <dgm:spPr/>
    </dgm:pt>
    <dgm:pt modelId="{7F42597E-14B7-9C47-9EAE-3A8E19FCD745}" type="pres">
      <dgm:prSet presAssocID="{31F506A9-7851-6C49-867B-13946C379617}" presName="comp" presStyleCnt="0"/>
      <dgm:spPr/>
    </dgm:pt>
    <dgm:pt modelId="{55D040DB-7F24-D144-8A34-A8D20ACC1A6C}" type="pres">
      <dgm:prSet presAssocID="{31F506A9-7851-6C49-867B-13946C379617}" presName="box" presStyleLbl="node1" presStyleIdx="2" presStyleCnt="4"/>
      <dgm:spPr/>
    </dgm:pt>
    <dgm:pt modelId="{F7E87345-EFFD-AD4E-92B9-B02327DAC346}" type="pres">
      <dgm:prSet presAssocID="{31F506A9-7851-6C49-867B-13946C379617}" presName="img" presStyleLbl="fgImgPlace1" presStyleIdx="2" presStyleCnt="4"/>
      <dgm:spPr>
        <a:solidFill>
          <a:schemeClr val="bg1"/>
        </a:solidFill>
      </dgm:spPr>
    </dgm:pt>
    <dgm:pt modelId="{62D03F34-CC8E-394E-A82C-932D40609681}" type="pres">
      <dgm:prSet presAssocID="{31F506A9-7851-6C49-867B-13946C379617}" presName="text" presStyleLbl="node1" presStyleIdx="2" presStyleCnt="4">
        <dgm:presLayoutVars>
          <dgm:bulletEnabled val="1"/>
        </dgm:presLayoutVars>
      </dgm:prSet>
      <dgm:spPr/>
    </dgm:pt>
    <dgm:pt modelId="{6DA891D9-1D08-4D47-8A50-409C57433260}" type="pres">
      <dgm:prSet presAssocID="{28249876-CB38-D34F-AE7E-16CA7EE8EFB6}" presName="spacer" presStyleCnt="0"/>
      <dgm:spPr/>
    </dgm:pt>
    <dgm:pt modelId="{5134DF3D-55FC-9345-BD35-B837046AE5DD}" type="pres">
      <dgm:prSet presAssocID="{33D0F194-34D7-354D-B349-C4DFD51D0BD4}" presName="comp" presStyleCnt="0"/>
      <dgm:spPr/>
    </dgm:pt>
    <dgm:pt modelId="{6E7CF6A7-F20A-294D-ACC3-2072B8B78699}" type="pres">
      <dgm:prSet presAssocID="{33D0F194-34D7-354D-B349-C4DFD51D0BD4}" presName="box" presStyleLbl="node1" presStyleIdx="3" presStyleCnt="4"/>
      <dgm:spPr/>
    </dgm:pt>
    <dgm:pt modelId="{002AF4A7-1EFB-7747-986E-DAE01A443E3E}" type="pres">
      <dgm:prSet presAssocID="{33D0F194-34D7-354D-B349-C4DFD51D0BD4}" presName="img" presStyleLbl="fgImgPlace1" presStyleIdx="3" presStyleCnt="4"/>
      <dgm:spPr>
        <a:solidFill>
          <a:schemeClr val="bg1"/>
        </a:solidFill>
      </dgm:spPr>
    </dgm:pt>
    <dgm:pt modelId="{BC468F0E-C199-7941-99ED-CCB7036F0520}" type="pres">
      <dgm:prSet presAssocID="{33D0F194-34D7-354D-B349-C4DFD51D0BD4}" presName="text" presStyleLbl="node1" presStyleIdx="3" presStyleCnt="4">
        <dgm:presLayoutVars>
          <dgm:bulletEnabled val="1"/>
        </dgm:presLayoutVars>
      </dgm:prSet>
      <dgm:spPr/>
    </dgm:pt>
  </dgm:ptLst>
  <dgm:cxnLst>
    <dgm:cxn modelId="{0ECD9700-C7BF-7447-9533-CDA0DF2B8B57}" type="presOf" srcId="{41017740-20F8-C74E-8417-BFCC44819ED8}" destId="{EDB8F0B3-0D21-9749-8BDF-A30951CECC55}" srcOrd="0" destOrd="0" presId="urn:microsoft.com/office/officeart/2005/8/layout/vList4"/>
    <dgm:cxn modelId="{FB8DFE14-CABE-4445-953F-065216D6B562}" srcId="{211F5E3A-316E-804F-8B1E-06FA20334CB0}" destId="{33D0F194-34D7-354D-B349-C4DFD51D0BD4}" srcOrd="3" destOrd="0" parTransId="{6E96DB63-A511-3C40-829B-21F2BC158D8D}" sibTransId="{2BD34D98-6EE1-7F4A-ADB6-74136D658D82}"/>
    <dgm:cxn modelId="{C870383F-17A8-E14D-8471-FC0AE064DA46}" type="presOf" srcId="{211F5E3A-316E-804F-8B1E-06FA20334CB0}" destId="{FEAD264C-B7B9-7846-BD61-491DE4A743D7}" srcOrd="0" destOrd="0" presId="urn:microsoft.com/office/officeart/2005/8/layout/vList4"/>
    <dgm:cxn modelId="{3D973D42-C864-0F4B-9772-CF4EB43A9BE3}" type="presOf" srcId="{33D0F194-34D7-354D-B349-C4DFD51D0BD4}" destId="{6E7CF6A7-F20A-294D-ACC3-2072B8B78699}" srcOrd="0" destOrd="0" presId="urn:microsoft.com/office/officeart/2005/8/layout/vList4"/>
    <dgm:cxn modelId="{91B5D395-37D1-8141-82D1-BE262A27E5D3}" type="presOf" srcId="{EA7082F4-9A2C-BA45-9E93-AA767872F893}" destId="{E9CD3E41-F898-ED46-94C7-D96BA2EF7C88}" srcOrd="0" destOrd="0" presId="urn:microsoft.com/office/officeart/2005/8/layout/vList4"/>
    <dgm:cxn modelId="{2EA93EA1-EF39-2F43-93F8-CF037324DDAA}" type="presOf" srcId="{31F506A9-7851-6C49-867B-13946C379617}" destId="{55D040DB-7F24-D144-8A34-A8D20ACC1A6C}" srcOrd="0" destOrd="0" presId="urn:microsoft.com/office/officeart/2005/8/layout/vList4"/>
    <dgm:cxn modelId="{3F8FCABC-EEBE-9347-B057-23E06205A44E}" type="presOf" srcId="{33D0F194-34D7-354D-B349-C4DFD51D0BD4}" destId="{BC468F0E-C199-7941-99ED-CCB7036F0520}" srcOrd="1" destOrd="0" presId="urn:microsoft.com/office/officeart/2005/8/layout/vList4"/>
    <dgm:cxn modelId="{22EBEFBF-6E92-D247-9CD9-30E0ABBA2FEB}" type="presOf" srcId="{EA7082F4-9A2C-BA45-9E93-AA767872F893}" destId="{214F10B0-1577-6542-9F6E-D988AD80F358}" srcOrd="1" destOrd="0" presId="urn:microsoft.com/office/officeart/2005/8/layout/vList4"/>
    <dgm:cxn modelId="{CE7A84CA-02C5-2941-9E9D-0C9ED4A76632}" srcId="{211F5E3A-316E-804F-8B1E-06FA20334CB0}" destId="{41017740-20F8-C74E-8417-BFCC44819ED8}" srcOrd="0" destOrd="0" parTransId="{4A4985CD-B19A-9140-A7A3-10BFC12420A7}" sibTransId="{504A4455-4980-ED42-BA26-98A3F2430456}"/>
    <dgm:cxn modelId="{2E8EC5CB-D50C-9343-938F-955E8D6E6B82}" type="presOf" srcId="{41017740-20F8-C74E-8417-BFCC44819ED8}" destId="{38600D16-DC83-9E43-A008-77A9E55C3F03}" srcOrd="1" destOrd="0" presId="urn:microsoft.com/office/officeart/2005/8/layout/vList4"/>
    <dgm:cxn modelId="{6914F4CC-5D02-4042-8B80-618CB2255159}" srcId="{211F5E3A-316E-804F-8B1E-06FA20334CB0}" destId="{31F506A9-7851-6C49-867B-13946C379617}" srcOrd="2" destOrd="0" parTransId="{18DC2366-8BB8-C048-A5F6-007CD1AB2677}" sibTransId="{28249876-CB38-D34F-AE7E-16CA7EE8EFB6}"/>
    <dgm:cxn modelId="{4AD74BD3-76D2-7940-8FDD-03C7CA5960A7}" srcId="{211F5E3A-316E-804F-8B1E-06FA20334CB0}" destId="{EA7082F4-9A2C-BA45-9E93-AA767872F893}" srcOrd="1" destOrd="0" parTransId="{E764BB09-E39D-9348-A1B8-FD3813124F38}" sibTransId="{5021ED9E-91C8-9747-848E-6D76AD21C30E}"/>
    <dgm:cxn modelId="{B3188BDE-2892-A94A-956B-F071CD85640C}" type="presOf" srcId="{31F506A9-7851-6C49-867B-13946C379617}" destId="{62D03F34-CC8E-394E-A82C-932D40609681}" srcOrd="1" destOrd="0" presId="urn:microsoft.com/office/officeart/2005/8/layout/vList4"/>
    <dgm:cxn modelId="{E874FA7B-55FB-1B4B-A3BB-CF451707263D}" type="presParOf" srcId="{FEAD264C-B7B9-7846-BD61-491DE4A743D7}" destId="{99F27702-70CF-3F48-A985-60C3B82A4751}" srcOrd="0" destOrd="0" presId="urn:microsoft.com/office/officeart/2005/8/layout/vList4"/>
    <dgm:cxn modelId="{6A4F68E8-EA57-F641-9F23-DA7685131668}" type="presParOf" srcId="{99F27702-70CF-3F48-A985-60C3B82A4751}" destId="{EDB8F0B3-0D21-9749-8BDF-A30951CECC55}" srcOrd="0" destOrd="0" presId="urn:microsoft.com/office/officeart/2005/8/layout/vList4"/>
    <dgm:cxn modelId="{1E2DA928-9A6F-9942-B503-E4529BC31CB1}" type="presParOf" srcId="{99F27702-70CF-3F48-A985-60C3B82A4751}" destId="{95EE94A1-0E31-FD43-923D-8F39D3827CE4}" srcOrd="1" destOrd="0" presId="urn:microsoft.com/office/officeart/2005/8/layout/vList4"/>
    <dgm:cxn modelId="{00D48667-7BBF-FA4A-9501-FE60F141275B}" type="presParOf" srcId="{99F27702-70CF-3F48-A985-60C3B82A4751}" destId="{38600D16-DC83-9E43-A008-77A9E55C3F03}" srcOrd="2" destOrd="0" presId="urn:microsoft.com/office/officeart/2005/8/layout/vList4"/>
    <dgm:cxn modelId="{0FC177F0-2004-0E45-8CB2-F004529211B6}" type="presParOf" srcId="{FEAD264C-B7B9-7846-BD61-491DE4A743D7}" destId="{40B21E6F-848A-3E45-8D4C-42F8F7252F2C}" srcOrd="1" destOrd="0" presId="urn:microsoft.com/office/officeart/2005/8/layout/vList4"/>
    <dgm:cxn modelId="{1AC64714-0F1A-A343-B827-FE707022F4AE}" type="presParOf" srcId="{FEAD264C-B7B9-7846-BD61-491DE4A743D7}" destId="{87E7A508-C4D6-C14C-8106-C448A5DBEA5D}" srcOrd="2" destOrd="0" presId="urn:microsoft.com/office/officeart/2005/8/layout/vList4"/>
    <dgm:cxn modelId="{1D63CFA8-70B0-5042-9A81-8161C14D4546}" type="presParOf" srcId="{87E7A508-C4D6-C14C-8106-C448A5DBEA5D}" destId="{E9CD3E41-F898-ED46-94C7-D96BA2EF7C88}" srcOrd="0" destOrd="0" presId="urn:microsoft.com/office/officeart/2005/8/layout/vList4"/>
    <dgm:cxn modelId="{8018A71F-0345-C04C-9F81-FB1F5DCB228E}" type="presParOf" srcId="{87E7A508-C4D6-C14C-8106-C448A5DBEA5D}" destId="{4A751A1B-028C-FA48-A6CC-A670AA6A415E}" srcOrd="1" destOrd="0" presId="urn:microsoft.com/office/officeart/2005/8/layout/vList4"/>
    <dgm:cxn modelId="{10DD261A-91E3-BC4A-B71A-76D5A5DA681A}" type="presParOf" srcId="{87E7A508-C4D6-C14C-8106-C448A5DBEA5D}" destId="{214F10B0-1577-6542-9F6E-D988AD80F358}" srcOrd="2" destOrd="0" presId="urn:microsoft.com/office/officeart/2005/8/layout/vList4"/>
    <dgm:cxn modelId="{9EA36A7A-1802-7247-BC43-75EEF3DD6450}" type="presParOf" srcId="{FEAD264C-B7B9-7846-BD61-491DE4A743D7}" destId="{78D3BAF3-5F0C-304F-8271-4C0C6712A4D9}" srcOrd="3" destOrd="0" presId="urn:microsoft.com/office/officeart/2005/8/layout/vList4"/>
    <dgm:cxn modelId="{7D7895AA-120A-3443-BF66-7DFF76A0DDA4}" type="presParOf" srcId="{FEAD264C-B7B9-7846-BD61-491DE4A743D7}" destId="{7F42597E-14B7-9C47-9EAE-3A8E19FCD745}" srcOrd="4" destOrd="0" presId="urn:microsoft.com/office/officeart/2005/8/layout/vList4"/>
    <dgm:cxn modelId="{F131DCDC-FDEE-4C40-88BE-067971BB7C00}" type="presParOf" srcId="{7F42597E-14B7-9C47-9EAE-3A8E19FCD745}" destId="{55D040DB-7F24-D144-8A34-A8D20ACC1A6C}" srcOrd="0" destOrd="0" presId="urn:microsoft.com/office/officeart/2005/8/layout/vList4"/>
    <dgm:cxn modelId="{0AA341E3-DE02-014F-A1E5-75590165523D}" type="presParOf" srcId="{7F42597E-14B7-9C47-9EAE-3A8E19FCD745}" destId="{F7E87345-EFFD-AD4E-92B9-B02327DAC346}" srcOrd="1" destOrd="0" presId="urn:microsoft.com/office/officeart/2005/8/layout/vList4"/>
    <dgm:cxn modelId="{40982F68-9084-2F41-85A5-A81B8A637990}" type="presParOf" srcId="{7F42597E-14B7-9C47-9EAE-3A8E19FCD745}" destId="{62D03F34-CC8E-394E-A82C-932D40609681}" srcOrd="2" destOrd="0" presId="urn:microsoft.com/office/officeart/2005/8/layout/vList4"/>
    <dgm:cxn modelId="{591B9557-4D82-6E44-BD65-05DCB169D1D2}" type="presParOf" srcId="{FEAD264C-B7B9-7846-BD61-491DE4A743D7}" destId="{6DA891D9-1D08-4D47-8A50-409C57433260}" srcOrd="5" destOrd="0" presId="urn:microsoft.com/office/officeart/2005/8/layout/vList4"/>
    <dgm:cxn modelId="{84161E31-7AAE-8847-8184-B4D11818E1D1}" type="presParOf" srcId="{FEAD264C-B7B9-7846-BD61-491DE4A743D7}" destId="{5134DF3D-55FC-9345-BD35-B837046AE5DD}" srcOrd="6" destOrd="0" presId="urn:microsoft.com/office/officeart/2005/8/layout/vList4"/>
    <dgm:cxn modelId="{D62AF036-13AB-C04D-A672-DBE0E0264D0F}" type="presParOf" srcId="{5134DF3D-55FC-9345-BD35-B837046AE5DD}" destId="{6E7CF6A7-F20A-294D-ACC3-2072B8B78699}" srcOrd="0" destOrd="0" presId="urn:microsoft.com/office/officeart/2005/8/layout/vList4"/>
    <dgm:cxn modelId="{C952774F-8BC6-7B4E-97E3-4E98D9EDF06A}" type="presParOf" srcId="{5134DF3D-55FC-9345-BD35-B837046AE5DD}" destId="{002AF4A7-1EFB-7747-986E-DAE01A443E3E}" srcOrd="1" destOrd="0" presId="urn:microsoft.com/office/officeart/2005/8/layout/vList4"/>
    <dgm:cxn modelId="{24C6596D-A6F5-1D4B-975A-6678D78F9848}" type="presParOf" srcId="{5134DF3D-55FC-9345-BD35-B837046AE5DD}" destId="{BC468F0E-C199-7941-99ED-CCB7036F052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F0B3-0D21-9749-8BDF-A30951CECC55}">
      <dsp:nvSpPr>
        <dsp:cNvPr id="0" name=""/>
        <dsp:cNvSpPr/>
      </dsp:nvSpPr>
      <dsp:spPr>
        <a:xfrm>
          <a:off x="0" y="0"/>
          <a:ext cx="8374063" cy="535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Выполнение требований по защите КИИ и </a:t>
          </a:r>
          <a:r>
            <a:rPr lang="ru-RU" sz="1700" kern="1200" dirty="0" err="1"/>
            <a:t>импортозамещению</a:t>
          </a:r>
          <a:endParaRPr lang="ru-RU" sz="1700" kern="1200" dirty="0"/>
        </a:p>
      </dsp:txBody>
      <dsp:txXfrm>
        <a:off x="1728370" y="0"/>
        <a:ext cx="6645692" cy="535575"/>
      </dsp:txXfrm>
    </dsp:sp>
    <dsp:sp modelId="{95EE94A1-0E31-FD43-923D-8F39D3827CE4}">
      <dsp:nvSpPr>
        <dsp:cNvPr id="0" name=""/>
        <dsp:cNvSpPr/>
      </dsp:nvSpPr>
      <dsp:spPr>
        <a:xfrm>
          <a:off x="53557" y="53557"/>
          <a:ext cx="1674812" cy="42846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D3E41-F898-ED46-94C7-D96BA2EF7C88}">
      <dsp:nvSpPr>
        <dsp:cNvPr id="0" name=""/>
        <dsp:cNvSpPr/>
      </dsp:nvSpPr>
      <dsp:spPr>
        <a:xfrm>
          <a:off x="0" y="589133"/>
          <a:ext cx="8374063" cy="535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Доступная цена не привязанная к курсу валют</a:t>
          </a:r>
        </a:p>
      </dsp:txBody>
      <dsp:txXfrm>
        <a:off x="1728370" y="589133"/>
        <a:ext cx="6645692" cy="535575"/>
      </dsp:txXfrm>
    </dsp:sp>
    <dsp:sp modelId="{4A751A1B-028C-FA48-A6CC-A670AA6A415E}">
      <dsp:nvSpPr>
        <dsp:cNvPr id="0" name=""/>
        <dsp:cNvSpPr/>
      </dsp:nvSpPr>
      <dsp:spPr>
        <a:xfrm>
          <a:off x="53557" y="642690"/>
          <a:ext cx="1674812" cy="428460"/>
        </a:xfrm>
        <a:prstGeom prst="roundRect">
          <a:avLst>
            <a:gd name="adj" fmla="val 10000"/>
          </a:avLst>
        </a:prstGeom>
        <a:solidFill>
          <a:srgbClr val="FF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040DB-7F24-D144-8A34-A8D20ACC1A6C}">
      <dsp:nvSpPr>
        <dsp:cNvPr id="0" name=""/>
        <dsp:cNvSpPr/>
      </dsp:nvSpPr>
      <dsp:spPr>
        <a:xfrm>
          <a:off x="0" y="1178266"/>
          <a:ext cx="8374063" cy="535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Поддержка более 20 платформ, в том числе отечественных ОС</a:t>
          </a:r>
        </a:p>
      </dsp:txBody>
      <dsp:txXfrm>
        <a:off x="1728370" y="1178266"/>
        <a:ext cx="6645692" cy="535575"/>
      </dsp:txXfrm>
    </dsp:sp>
    <dsp:sp modelId="{F7E87345-EFFD-AD4E-92B9-B02327DAC346}">
      <dsp:nvSpPr>
        <dsp:cNvPr id="0" name=""/>
        <dsp:cNvSpPr/>
      </dsp:nvSpPr>
      <dsp:spPr>
        <a:xfrm>
          <a:off x="53557" y="1231824"/>
          <a:ext cx="1674812" cy="42846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CF6A7-F20A-294D-ACC3-2072B8B78699}">
      <dsp:nvSpPr>
        <dsp:cNvPr id="0" name=""/>
        <dsp:cNvSpPr/>
      </dsp:nvSpPr>
      <dsp:spPr>
        <a:xfrm>
          <a:off x="0" y="1767400"/>
          <a:ext cx="8374063" cy="535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Надежная технология проверенная временем</a:t>
          </a:r>
        </a:p>
      </dsp:txBody>
      <dsp:txXfrm>
        <a:off x="1728370" y="1767400"/>
        <a:ext cx="6645692" cy="535575"/>
      </dsp:txXfrm>
    </dsp:sp>
    <dsp:sp modelId="{002AF4A7-1EFB-7747-986E-DAE01A443E3E}">
      <dsp:nvSpPr>
        <dsp:cNvPr id="0" name=""/>
        <dsp:cNvSpPr/>
      </dsp:nvSpPr>
      <dsp:spPr>
        <a:xfrm>
          <a:off x="53557" y="1820957"/>
          <a:ext cx="1674812" cy="428460"/>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9685C-12B2-4839-9F72-42FE32A29CC5}" type="datetimeFigureOut">
              <a:rPr lang="en-US" smtClean="0"/>
              <a:t>6/21/2021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913AA-F2D7-4F01-AF1A-626B189C4D58}" type="slidenum">
              <a:rPr lang="en-US" smtClean="0"/>
              <a:t>‹#›</a:t>
            </a:fld>
            <a:endParaRPr lang="en-US"/>
          </a:p>
        </p:txBody>
      </p:sp>
    </p:spTree>
    <p:extLst>
      <p:ext uri="{BB962C8B-B14F-4D97-AF65-F5344CB8AC3E}">
        <p14:creationId xmlns:p14="http://schemas.microsoft.com/office/powerpoint/2010/main" val="2924538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19456"/>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5B620-246B-41B5-9941-B6BDC430BC98}"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E0514-6F58-47C5-A734-6214F308647A}" type="slidenum">
              <a:rPr lang="en-US" smtClean="0"/>
              <a:t>‹#›</a:t>
            </a:fld>
            <a:endParaRPr lang="en-US"/>
          </a:p>
        </p:txBody>
      </p:sp>
    </p:spTree>
    <p:extLst>
      <p:ext uri="{BB962C8B-B14F-4D97-AF65-F5344CB8AC3E}">
        <p14:creationId xmlns:p14="http://schemas.microsoft.com/office/powerpoint/2010/main" val="28885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leak is a breach of security where sensitive or confidential information is leaked (or released) in an untrusted environment or disclosed with unauthorized users outside or inside the company. Most commonly leaked data is related to personal, payment and confidential corporate information such as trade secrets. </a:t>
            </a:r>
          </a:p>
          <a:p>
            <a:endParaRPr lang="en-US" dirty="0"/>
          </a:p>
          <a:p>
            <a:r>
              <a:rPr lang="en-US" dirty="0"/>
              <a:t>If confidential data is leaked, companies can suffer sever financial and reputation damage, or loss of business. In industries where regulations apply this could lead to non-compliance litigations and fines. In more extreme cases, data leaks can threaten the state of national security.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1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7E0514-6F58-47C5-A734-6214F308647A}" type="slidenum">
              <a:rPr lang="en-US" smtClean="0"/>
              <a:t>11</a:t>
            </a:fld>
            <a:endParaRPr lang="en-US"/>
          </a:p>
        </p:txBody>
      </p:sp>
    </p:spTree>
    <p:extLst>
      <p:ext uri="{BB962C8B-B14F-4D97-AF65-F5344CB8AC3E}">
        <p14:creationId xmlns:p14="http://schemas.microsoft.com/office/powerpoint/2010/main" val="304337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2B7E0514-6F58-47C5-A734-6214F308647A}" type="slidenum">
              <a:rPr lang="en-US" smtClean="0"/>
              <a:t>13</a:t>
            </a:fld>
            <a:endParaRPr lang="en-US"/>
          </a:p>
        </p:txBody>
      </p:sp>
    </p:spTree>
    <p:extLst>
      <p:ext uri="{BB962C8B-B14F-4D97-AF65-F5344CB8AC3E}">
        <p14:creationId xmlns:p14="http://schemas.microsoft.com/office/powerpoint/2010/main" val="159316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Давайте посмотрим на некоторые реальные примеры успешных атак в 2020 г.</a:t>
            </a:r>
          </a:p>
          <a:p>
            <a:r>
              <a:rPr lang="ru-RU" dirty="0"/>
              <a:t>Самым громким наверное был простой компании </a:t>
            </a:r>
            <a:r>
              <a:rPr lang="en-US" dirty="0"/>
              <a:t>Garmin, </a:t>
            </a:r>
            <a:r>
              <a:rPr lang="ru-RU" dirty="0"/>
              <a:t>все устройства которой по всему миру перестали корректно работать. А речь между прочим шла не только о персональных носимых устройствах, которые возможно были у Вас и Вы тогда ощутили эту атаку и на себе, но и о навигационном оборудовании  используемом в гражданской авиации.</a:t>
            </a:r>
          </a:p>
          <a:p>
            <a:r>
              <a:rPr lang="ru-RU" dirty="0"/>
              <a:t>Считается что порядка </a:t>
            </a:r>
            <a:r>
              <a:rPr lang="en-US" dirty="0"/>
              <a:t>$</a:t>
            </a:r>
            <a:r>
              <a:rPr lang="ru-RU" dirty="0"/>
              <a:t>10 млн. (или порядка 730 млн. руб.) составила сумма выкупа, которую заплатила компания </a:t>
            </a:r>
            <a:r>
              <a:rPr lang="en-US" dirty="0" err="1"/>
              <a:t>garmin</a:t>
            </a:r>
            <a:r>
              <a:rPr lang="en-US" dirty="0"/>
              <a:t> </a:t>
            </a:r>
            <a:r>
              <a:rPr lang="ru-RU" dirty="0"/>
              <a:t>чтобы вернуть контроль над своей инфраструктурой. Цифры не официальные так как компании не любят раскрывать эти данные и поэтому наша оценка основана на суммах которые требовали вымогатели со своих жертв.</a:t>
            </a:r>
          </a:p>
          <a:p>
            <a:r>
              <a:rPr lang="ru-RU" dirty="0"/>
              <a:t>Два других примера это энергетические компании в Бразилии и США с которых вымогатели требовали около 1 миллиарда рублей.</a:t>
            </a:r>
          </a:p>
          <a:p>
            <a:endParaRPr lang="ru-RU" dirty="0"/>
          </a:p>
          <a:p>
            <a:r>
              <a:rPr lang="ru-RU" dirty="0"/>
              <a:t>Что объединяет эти три компании?</a:t>
            </a:r>
          </a:p>
          <a:p>
            <a:r>
              <a:rPr lang="ru-RU" dirty="0"/>
              <a:t>Ну кроме огромных сумм выкупа </a:t>
            </a:r>
            <a:r>
              <a:rPr lang="ru-RU" dirty="0">
                <a:sym typeface="Wingdings" panose="05000000000000000000" pitchFamily="2" charset="2"/>
              </a:rPr>
              <a:t></a:t>
            </a:r>
            <a:endParaRPr lang="ru-RU" dirty="0"/>
          </a:p>
          <a:p>
            <a:r>
              <a:rPr lang="ru-RU" dirty="0"/>
              <a:t>То что у всех них были установлены </a:t>
            </a:r>
            <a:r>
              <a:rPr lang="ru-RU" b="1" dirty="0"/>
              <a:t>современные антивирусы </a:t>
            </a:r>
            <a:r>
              <a:rPr lang="ru-RU" dirty="0"/>
              <a:t>и они своевременно обновлялись</a:t>
            </a:r>
          </a:p>
          <a:p>
            <a:r>
              <a:rPr lang="ru-RU" dirty="0"/>
              <a:t>Исследования показывают, что в 75% случаях успешных атак шифровальщиков компаний имели антивирусы, но они им не помогли.</a:t>
            </a:r>
          </a:p>
        </p:txBody>
      </p:sp>
      <p:sp>
        <p:nvSpPr>
          <p:cNvPr id="4" name="Slide Number Placeholder 3"/>
          <p:cNvSpPr>
            <a:spLocks noGrp="1"/>
          </p:cNvSpPr>
          <p:nvPr>
            <p:ph type="sldNum" sz="quarter" idx="10"/>
          </p:nvPr>
        </p:nvSpPr>
        <p:spPr/>
        <p:txBody>
          <a:bodyPr/>
          <a:lstStyle/>
          <a:p>
            <a:fld id="{2B7E0514-6F58-47C5-A734-6214F308647A}" type="slidenum">
              <a:rPr lang="en-US" smtClean="0"/>
              <a:t>3</a:t>
            </a:fld>
            <a:endParaRPr lang="en-US"/>
          </a:p>
        </p:txBody>
      </p:sp>
    </p:spTree>
    <p:extLst>
      <p:ext uri="{BB962C8B-B14F-4D97-AF65-F5344CB8AC3E}">
        <p14:creationId xmlns:p14="http://schemas.microsoft.com/office/powerpoint/2010/main" val="314658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Почему же так происходит?</a:t>
            </a:r>
          </a:p>
          <a:p>
            <a:r>
              <a:rPr lang="ru-RU" sz="1200" b="1" dirty="0"/>
              <a:t>Мы называем это «0,1% который имеет значение» </a:t>
            </a:r>
          </a:p>
          <a:p>
            <a:r>
              <a:rPr lang="ru-RU" dirty="0"/>
              <a:t>Дело в том , что ни один антивирус не может гарантировать Вам защиту выше уровня 99,9% - просто даже </a:t>
            </a:r>
            <a:r>
              <a:rPr lang="ru-RU" dirty="0" err="1"/>
              <a:t>теоритически</a:t>
            </a:r>
            <a:r>
              <a:rPr lang="ru-RU" dirty="0"/>
              <a:t>.</a:t>
            </a:r>
          </a:p>
          <a:p>
            <a:r>
              <a:rPr lang="ru-RU" dirty="0"/>
              <a:t>Если даже кто-то вдруг такое заявляет это будет откровенной неправдой.</a:t>
            </a:r>
          </a:p>
          <a:p>
            <a:r>
              <a:rPr lang="ru-RU" dirty="0"/>
              <a:t>Этого вполне достаточно чтобы защититься от большинства угроз которым подвергается компания, но остается этот самый 0,1% где стандартные средства оказываются бессильны и именно об этих случаях мы с Вам читаем в новостях. Вот например новость о компании </a:t>
            </a:r>
            <a:r>
              <a:rPr lang="en-US" dirty="0" err="1"/>
              <a:t>garmin</a:t>
            </a:r>
            <a:r>
              <a:rPr lang="en-US" dirty="0"/>
              <a:t> </a:t>
            </a:r>
            <a:r>
              <a:rPr lang="ru-RU" dirty="0"/>
              <a:t>или совсем свежая новость от 5 марта</a:t>
            </a:r>
            <a:r>
              <a:rPr lang="en-US" dirty="0"/>
              <a:t> </a:t>
            </a:r>
            <a:r>
              <a:rPr lang="ru-RU" dirty="0"/>
              <a:t>взятая из новостной ленты </a:t>
            </a:r>
            <a:r>
              <a:rPr lang="en-US" dirty="0"/>
              <a:t>Google,</a:t>
            </a:r>
            <a:r>
              <a:rPr lang="ru-RU" dirty="0"/>
              <a:t> где программа-вымогатель парализовала работу клиники в США.</a:t>
            </a:r>
          </a:p>
          <a:p>
            <a:r>
              <a:rPr lang="ru-RU" dirty="0"/>
              <a:t>И к сожалению ни одна компания не может быть уверена, что она не попадет в эти самые 0,1% и это наглядно демонстрируют предыдущие примеры</a:t>
            </a:r>
          </a:p>
        </p:txBody>
      </p:sp>
      <p:sp>
        <p:nvSpPr>
          <p:cNvPr id="4" name="Номер слайда 3"/>
          <p:cNvSpPr>
            <a:spLocks noGrp="1"/>
          </p:cNvSpPr>
          <p:nvPr>
            <p:ph type="sldNum" sz="quarter" idx="5"/>
          </p:nvPr>
        </p:nvSpPr>
        <p:spPr/>
        <p:txBody>
          <a:bodyPr/>
          <a:lstStyle/>
          <a:p>
            <a:fld id="{2B7E0514-6F58-47C5-A734-6214F308647A}" type="slidenum">
              <a:rPr lang="en-US" smtClean="0"/>
              <a:t>4</a:t>
            </a:fld>
            <a:endParaRPr lang="en-US"/>
          </a:p>
        </p:txBody>
      </p:sp>
    </p:spTree>
    <p:extLst>
      <p:ext uri="{BB962C8B-B14F-4D97-AF65-F5344CB8AC3E}">
        <p14:creationId xmlns:p14="http://schemas.microsoft.com/office/powerpoint/2010/main" val="177432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Flash – fastest superhero in Marvel universe</a:t>
            </a:r>
          </a:p>
        </p:txBody>
      </p:sp>
      <p:sp>
        <p:nvSpPr>
          <p:cNvPr id="4" name="Slide Number Placeholder 3"/>
          <p:cNvSpPr>
            <a:spLocks noGrp="1"/>
          </p:cNvSpPr>
          <p:nvPr>
            <p:ph type="sldNum" sz="quarter" idx="5"/>
          </p:nvPr>
        </p:nvSpPr>
        <p:spPr/>
        <p:txBody>
          <a:bodyPr/>
          <a:lstStyle/>
          <a:p>
            <a:fld id="{2B7E0514-6F58-47C5-A734-6214F308647A}" type="slidenum">
              <a:rPr lang="en-US" smtClean="0"/>
              <a:t>5</a:t>
            </a:fld>
            <a:endParaRPr lang="en-US" dirty="0"/>
          </a:p>
        </p:txBody>
      </p:sp>
    </p:spTree>
    <p:extLst>
      <p:ext uri="{BB962C8B-B14F-4D97-AF65-F5344CB8AC3E}">
        <p14:creationId xmlns:p14="http://schemas.microsoft.com/office/powerpoint/2010/main" val="354212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7E0514-6F58-47C5-A734-6214F30864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24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7E0514-6F58-47C5-A734-6214F308647A}" type="slidenum">
              <a:rPr lang="en-US" smtClean="0"/>
              <a:t>7</a:t>
            </a:fld>
            <a:endParaRPr lang="en-US"/>
          </a:p>
        </p:txBody>
      </p:sp>
    </p:spTree>
    <p:extLst>
      <p:ext uri="{BB962C8B-B14F-4D97-AF65-F5344CB8AC3E}">
        <p14:creationId xmlns:p14="http://schemas.microsoft.com/office/powerpoint/2010/main" val="188443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7E0514-6F58-47C5-A734-6214F308647A}" type="slidenum">
              <a:rPr lang="en-US" smtClean="0"/>
              <a:t>8</a:t>
            </a:fld>
            <a:endParaRPr lang="en-US"/>
          </a:p>
        </p:txBody>
      </p:sp>
    </p:spTree>
    <p:extLst>
      <p:ext uri="{BB962C8B-B14F-4D97-AF65-F5344CB8AC3E}">
        <p14:creationId xmlns:p14="http://schemas.microsoft.com/office/powerpoint/2010/main" val="419084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7E0514-6F58-47C5-A734-6214F308647A}" type="slidenum">
              <a:rPr lang="en-US" smtClean="0"/>
              <a:t>9</a:t>
            </a:fld>
            <a:endParaRPr lang="en-US"/>
          </a:p>
        </p:txBody>
      </p:sp>
    </p:spTree>
    <p:extLst>
      <p:ext uri="{BB962C8B-B14F-4D97-AF65-F5344CB8AC3E}">
        <p14:creationId xmlns:p14="http://schemas.microsoft.com/office/powerpoint/2010/main" val="387390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7E0514-6F58-47C5-A734-6214F308647A}" type="slidenum">
              <a:rPr lang="en-US" smtClean="0"/>
              <a:t>10</a:t>
            </a:fld>
            <a:endParaRPr lang="en-US"/>
          </a:p>
        </p:txBody>
      </p:sp>
    </p:spTree>
    <p:extLst>
      <p:ext uri="{BB962C8B-B14F-4D97-AF65-F5344CB8AC3E}">
        <p14:creationId xmlns:p14="http://schemas.microsoft.com/office/powerpoint/2010/main" val="804448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Rectangle 13"/>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0" y="1851750"/>
            <a:ext cx="7797350" cy="1381617"/>
          </a:xfrm>
        </p:spPr>
        <p:txBody>
          <a:bodyPr wrap="square" anchor="b">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4213040"/>
            <a:ext cx="6934199" cy="338323"/>
          </a:xfrm>
          <a:prstGeom prst="rect">
            <a:avLst/>
          </a:prstGeom>
        </p:spPr>
        <p:txBody>
          <a:bodyPr wrap="square" lIns="0" tIns="0" rIns="0" bIns="0" anchor="b">
            <a:noAutofit/>
          </a:bodyPr>
          <a:lstStyle>
            <a:lvl1pPr marL="0" indent="0">
              <a:lnSpc>
                <a:spcPct val="110000"/>
              </a:lnSpc>
              <a:spcBef>
                <a:spcPts val="900"/>
              </a:spcBef>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7"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8"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9"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7" name="Picture 16">
            <a:extLst>
              <a:ext uri="{FF2B5EF4-FFF2-40B4-BE49-F238E27FC236}">
                <a16:creationId xmlns:a16="http://schemas.microsoft.com/office/drawing/2014/main" id="{CE44E804-0AB8-41DA-A6FC-163E338B891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209" y="89850"/>
            <a:ext cx="4590054" cy="782227"/>
          </a:xfrm>
          <a:prstGeom prst="rect">
            <a:avLst/>
          </a:prstGeom>
        </p:spPr>
      </p:pic>
    </p:spTree>
    <p:extLst>
      <p:ext uri="{BB962C8B-B14F-4D97-AF65-F5344CB8AC3E}">
        <p14:creationId xmlns:p14="http://schemas.microsoft.com/office/powerpoint/2010/main" val="2685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n a row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1776"/>
            <a:ext cx="8365106" cy="503238"/>
          </a:xfrm>
          <a:prstGeom prst="rect">
            <a:avLst/>
          </a:prstGeom>
        </p:spPr>
        <p:txBody>
          <a:bodyPr vert="horz" wrap="square" lIns="0" tIns="0" rIns="0" bIns="0" rtlCol="0" anchor="t" anchorCtr="0">
            <a:noAutofit/>
          </a:bodyPr>
          <a:lstStyle>
            <a:lvl1pPr algn="ctr">
              <a:lnSpc>
                <a:spcPct val="110000"/>
              </a:lnSpc>
              <a:spcBef>
                <a:spcPts val="600"/>
              </a:spcBef>
              <a:defRPr>
                <a:latin typeface="+mj-lt"/>
              </a:defRPr>
            </a:lvl1pPr>
          </a:lstStyle>
          <a:p>
            <a:r>
              <a:rPr lang="en-US" dirty="0"/>
              <a:t>Click to add Title</a:t>
            </a:r>
          </a:p>
        </p:txBody>
      </p:sp>
      <p:cxnSp>
        <p:nvCxnSpPr>
          <p:cNvPr id="20" name="Straight Connector 19"/>
          <p:cNvCxnSpPr/>
          <p:nvPr userDrawn="1"/>
        </p:nvCxnSpPr>
        <p:spPr>
          <a:xfrm>
            <a:off x="704887"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883168" y="2457324"/>
            <a:ext cx="2215692" cy="1503805"/>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spcBef>
                <a:spcPts val="600"/>
              </a:spcBef>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22" name="Text Placeholder 2"/>
          <p:cNvSpPr>
            <a:spLocks noGrp="1"/>
          </p:cNvSpPr>
          <p:nvPr>
            <p:ph type="body" sz="quarter" idx="22" hasCustomPrompt="1"/>
          </p:nvPr>
        </p:nvSpPr>
        <p:spPr>
          <a:xfrm>
            <a:off x="881600" y="1852777"/>
            <a:ext cx="2215692" cy="466003"/>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25" name="Straight Connector 24"/>
          <p:cNvCxnSpPr/>
          <p:nvPr userDrawn="1"/>
        </p:nvCxnSpPr>
        <p:spPr>
          <a:xfrm>
            <a:off x="3274005"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p:cNvSpPr>
            <a:spLocks noGrp="1"/>
          </p:cNvSpPr>
          <p:nvPr>
            <p:ph type="body" sz="quarter" idx="30" hasCustomPrompt="1"/>
          </p:nvPr>
        </p:nvSpPr>
        <p:spPr>
          <a:xfrm>
            <a:off x="3450718" y="1852777"/>
            <a:ext cx="2215692" cy="466003"/>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cxnSp>
        <p:nvCxnSpPr>
          <p:cNvPr id="37" name="Straight Connector 36"/>
          <p:cNvCxnSpPr/>
          <p:nvPr userDrawn="1"/>
        </p:nvCxnSpPr>
        <p:spPr>
          <a:xfrm>
            <a:off x="5843123" y="1852777"/>
            <a:ext cx="0" cy="21083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2"/>
          <p:cNvSpPr>
            <a:spLocks noGrp="1"/>
          </p:cNvSpPr>
          <p:nvPr>
            <p:ph type="body" sz="quarter" idx="32" hasCustomPrompt="1"/>
          </p:nvPr>
        </p:nvSpPr>
        <p:spPr>
          <a:xfrm>
            <a:off x="6019834" y="1852777"/>
            <a:ext cx="2215692" cy="466003"/>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0" name="Picture Placeholder 6"/>
          <p:cNvSpPr>
            <a:spLocks noGrp="1"/>
          </p:cNvSpPr>
          <p:nvPr>
            <p:ph type="pic" sz="quarter" idx="21" hasCustomPrompt="1"/>
          </p:nvPr>
        </p:nvSpPr>
        <p:spPr>
          <a:xfrm>
            <a:off x="383608" y="4221276"/>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1" name="Picture Placeholder 6"/>
          <p:cNvSpPr>
            <a:spLocks noGrp="1"/>
          </p:cNvSpPr>
          <p:nvPr>
            <p:ph type="pic" sz="quarter" idx="33" hasCustomPrompt="1"/>
          </p:nvPr>
        </p:nvSpPr>
        <p:spPr>
          <a:xfrm>
            <a:off x="1329382" y="4221275"/>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2" name="Picture Placeholder 6"/>
          <p:cNvSpPr>
            <a:spLocks noGrp="1"/>
          </p:cNvSpPr>
          <p:nvPr>
            <p:ph type="pic" sz="quarter" idx="34" hasCustomPrompt="1"/>
          </p:nvPr>
        </p:nvSpPr>
        <p:spPr>
          <a:xfrm>
            <a:off x="2275156" y="4221274"/>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3" name="Picture Placeholder 6"/>
          <p:cNvSpPr>
            <a:spLocks noGrp="1"/>
          </p:cNvSpPr>
          <p:nvPr>
            <p:ph type="pic" sz="quarter" idx="35" hasCustomPrompt="1"/>
          </p:nvPr>
        </p:nvSpPr>
        <p:spPr>
          <a:xfrm>
            <a:off x="3220930" y="4221273"/>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4" name="Picture Placeholder 6"/>
          <p:cNvSpPr>
            <a:spLocks noGrp="1"/>
          </p:cNvSpPr>
          <p:nvPr>
            <p:ph type="pic" sz="quarter" idx="36" hasCustomPrompt="1"/>
          </p:nvPr>
        </p:nvSpPr>
        <p:spPr>
          <a:xfrm>
            <a:off x="4166704" y="4221272"/>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5" name="Picture Placeholder 6"/>
          <p:cNvSpPr>
            <a:spLocks noGrp="1"/>
          </p:cNvSpPr>
          <p:nvPr>
            <p:ph type="pic" sz="quarter" idx="37" hasCustomPrompt="1"/>
          </p:nvPr>
        </p:nvSpPr>
        <p:spPr>
          <a:xfrm>
            <a:off x="5112478" y="4221271"/>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6" name="Picture Placeholder 6"/>
          <p:cNvSpPr>
            <a:spLocks noGrp="1"/>
          </p:cNvSpPr>
          <p:nvPr>
            <p:ph type="pic" sz="quarter" idx="38" hasCustomPrompt="1"/>
          </p:nvPr>
        </p:nvSpPr>
        <p:spPr>
          <a:xfrm>
            <a:off x="6058252" y="4221278"/>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7" name="Picture Placeholder 6"/>
          <p:cNvSpPr>
            <a:spLocks noGrp="1"/>
          </p:cNvSpPr>
          <p:nvPr>
            <p:ph type="pic" sz="quarter" idx="39" hasCustomPrompt="1"/>
          </p:nvPr>
        </p:nvSpPr>
        <p:spPr>
          <a:xfrm>
            <a:off x="7004026" y="4221285"/>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48" name="Picture Placeholder 6"/>
          <p:cNvSpPr>
            <a:spLocks noGrp="1"/>
          </p:cNvSpPr>
          <p:nvPr>
            <p:ph type="pic" sz="quarter" idx="40" hasCustomPrompt="1"/>
          </p:nvPr>
        </p:nvSpPr>
        <p:spPr>
          <a:xfrm>
            <a:off x="7949801" y="4221270"/>
            <a:ext cx="798912" cy="330085"/>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900">
                <a:solidFill>
                  <a:schemeClr val="bg2"/>
                </a:solidFill>
              </a:defRPr>
            </a:lvl1pPr>
          </a:lstStyle>
          <a:p>
            <a:r>
              <a:rPr lang="en-US" dirty="0"/>
              <a:t>Click to add logo</a:t>
            </a:r>
          </a:p>
        </p:txBody>
      </p:sp>
      <p:sp>
        <p:nvSpPr>
          <p:cNvPr id="34" name="Text Placeholder 4"/>
          <p:cNvSpPr>
            <a:spLocks noGrp="1"/>
          </p:cNvSpPr>
          <p:nvPr>
            <p:ph type="body" sz="quarter" idx="27" hasCustomPrompt="1"/>
          </p:nvPr>
        </p:nvSpPr>
        <p:spPr>
          <a:xfrm>
            <a:off x="383607" y="735013"/>
            <a:ext cx="8365106" cy="252412"/>
          </a:xfrm>
          <a:prstGeom prst="rect">
            <a:avLst/>
          </a:prstGeom>
        </p:spPr>
        <p:txBody>
          <a:bodyPr wrap="square" lIns="0" tIns="0" rIns="0" bIns="0">
            <a:noAutofit/>
          </a:bodyPr>
          <a:lstStyle>
            <a:lvl1pPr marL="0" indent="0" algn="ctr">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3455422" y="2457324"/>
            <a:ext cx="2215692" cy="1503805"/>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spcBef>
                <a:spcPts val="600"/>
              </a:spcBef>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30" name="Content Placeholder 2">
            <a:extLst>
              <a:ext uri="{FF2B5EF4-FFF2-40B4-BE49-F238E27FC236}">
                <a16:creationId xmlns:a16="http://schemas.microsoft.com/office/drawing/2014/main" id="{1D312E8C-BE32-5F45-A5AB-57FDA3272178}"/>
              </a:ext>
            </a:extLst>
          </p:cNvPr>
          <p:cNvSpPr>
            <a:spLocks noGrp="1"/>
          </p:cNvSpPr>
          <p:nvPr>
            <p:ph sz="quarter" idx="42" hasCustomPrompt="1"/>
          </p:nvPr>
        </p:nvSpPr>
        <p:spPr>
          <a:xfrm>
            <a:off x="6027676" y="2457324"/>
            <a:ext cx="2215692" cy="1503805"/>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spcBef>
                <a:spcPts val="600"/>
              </a:spcBef>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52" name="Text Placeholder 23">
            <a:extLst>
              <a:ext uri="{FF2B5EF4-FFF2-40B4-BE49-F238E27FC236}">
                <a16:creationId xmlns:a16="http://schemas.microsoft.com/office/drawing/2014/main" id="{8E64921A-97A6-4582-A264-9F67D638172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3" name="Text Placeholder 26">
            <a:extLst>
              <a:ext uri="{FF2B5EF4-FFF2-40B4-BE49-F238E27FC236}">
                <a16:creationId xmlns:a16="http://schemas.microsoft.com/office/drawing/2014/main" id="{16FDF383-14F1-48F8-9912-7B37CA6AE510}"/>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4" name="Text Placeholder 26">
            <a:extLst>
              <a:ext uri="{FF2B5EF4-FFF2-40B4-BE49-F238E27FC236}">
                <a16:creationId xmlns:a16="http://schemas.microsoft.com/office/drawing/2014/main" id="{1B2B260B-0D22-4687-8F10-63C85CB17F6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5" name="Text Placeholder 26">
            <a:extLst>
              <a:ext uri="{FF2B5EF4-FFF2-40B4-BE49-F238E27FC236}">
                <a16:creationId xmlns:a16="http://schemas.microsoft.com/office/drawing/2014/main" id="{0BBF9899-390C-47D8-BE0E-44651AD3BB8E}"/>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6" name="Text Placeholder 26">
            <a:extLst>
              <a:ext uri="{FF2B5EF4-FFF2-40B4-BE49-F238E27FC236}">
                <a16:creationId xmlns:a16="http://schemas.microsoft.com/office/drawing/2014/main" id="{1DA56EB0-86AB-4F8C-B45D-91B705AD9E5C}"/>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7" name="Text Placeholder 26">
            <a:extLst>
              <a:ext uri="{FF2B5EF4-FFF2-40B4-BE49-F238E27FC236}">
                <a16:creationId xmlns:a16="http://schemas.microsoft.com/office/drawing/2014/main" id="{6936D25B-5B29-482E-B7AD-0D226841A563}"/>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8" name="Text Placeholder 26">
            <a:extLst>
              <a:ext uri="{FF2B5EF4-FFF2-40B4-BE49-F238E27FC236}">
                <a16:creationId xmlns:a16="http://schemas.microsoft.com/office/drawing/2014/main" id="{D1312187-72D9-4B6E-90ED-22ADAEF95C6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31" name="Text Placeholder 2">
            <a:extLst>
              <a:ext uri="{FF2B5EF4-FFF2-40B4-BE49-F238E27FC236}">
                <a16:creationId xmlns:a16="http://schemas.microsoft.com/office/drawing/2014/main" id="{69603B00-4157-47D6-8DD6-30F3DBB0E56E}"/>
              </a:ext>
            </a:extLst>
          </p:cNvPr>
          <p:cNvSpPr>
            <a:spLocks noGrp="1"/>
          </p:cNvSpPr>
          <p:nvPr>
            <p:ph type="body" sz="quarter" idx="28" hasCustomPrompt="1"/>
          </p:nvPr>
        </p:nvSpPr>
        <p:spPr>
          <a:xfrm>
            <a:off x="384175" y="1166813"/>
            <a:ext cx="8364538" cy="442435"/>
          </a:xfrm>
          <a:prstGeom prst="rect">
            <a:avLst/>
          </a:prstGeom>
        </p:spPr>
        <p:txBody>
          <a:bodyPr wrap="square" lIns="0" tIns="0" rIns="0" bIns="0">
            <a:noAutofit/>
          </a:bodyPr>
          <a:lstStyle>
            <a:lvl1pPr marL="0" indent="0" algn="ctr">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Tree>
    <p:extLst>
      <p:ext uri="{BB962C8B-B14F-4D97-AF65-F5344CB8AC3E}">
        <p14:creationId xmlns:p14="http://schemas.microsoft.com/office/powerpoint/2010/main" val="7371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n a row and mor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74649" y="231776"/>
            <a:ext cx="8374064" cy="503237"/>
          </a:xfrm>
          <a:prstGeom prst="rect">
            <a:avLst/>
          </a:prstGeom>
        </p:spPr>
        <p:txBody>
          <a:bodyPr vert="horz" wrap="square" lIns="0" tIns="0" rIns="0" bIns="0" rtlCol="0" anchor="t" anchorCtr="0">
            <a:noAutofit/>
          </a:bodyPr>
          <a:lstStyle>
            <a:lvl1pPr algn="l">
              <a:lnSpc>
                <a:spcPct val="110000"/>
              </a:lnSpc>
              <a:spcBef>
                <a:spcPts val="600"/>
              </a:spcBef>
              <a:defRPr>
                <a:latin typeface="+mj-lt"/>
              </a:defRPr>
            </a:lvl1pPr>
          </a:lstStyle>
          <a:p>
            <a:r>
              <a:rPr lang="en-US" dirty="0"/>
              <a:t>Click to add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403225" y="1419212"/>
            <a:ext cx="4509060" cy="792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2" name="Text Placeholder 2"/>
          <p:cNvSpPr>
            <a:spLocks noGrp="1"/>
          </p:cNvSpPr>
          <p:nvPr>
            <p:ph type="body" sz="quarter" idx="22" hasCustomPrompt="1"/>
          </p:nvPr>
        </p:nvSpPr>
        <p:spPr>
          <a:xfrm>
            <a:off x="1403225" y="1167212"/>
            <a:ext cx="4509060" cy="252000"/>
          </a:xfrm>
          <a:prstGeom prst="rect">
            <a:avLst/>
          </a:prstGeom>
        </p:spPr>
        <p:txBody>
          <a:bodyPr wrap="square" lIns="0" tIns="0" rIns="0" bIns="0">
            <a:noAutofit/>
          </a:bodyPr>
          <a:lstStyle>
            <a:lvl1pPr marL="0" indent="0" algn="l">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2" name="Picture Placeholder 6"/>
          <p:cNvSpPr>
            <a:spLocks noGrp="1"/>
          </p:cNvSpPr>
          <p:nvPr>
            <p:ph type="pic" sz="quarter" idx="21" hasCustomPrompt="1"/>
          </p:nvPr>
        </p:nvSpPr>
        <p:spPr>
          <a:xfrm>
            <a:off x="374649" y="1167212"/>
            <a:ext cx="828000" cy="828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403225" y="2595565"/>
            <a:ext cx="4509060" cy="792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403225" y="2343565"/>
            <a:ext cx="4509060" cy="252000"/>
          </a:xfrm>
          <a:prstGeom prst="rect">
            <a:avLst/>
          </a:prstGeom>
        </p:spPr>
        <p:txBody>
          <a:bodyPr wrap="square" lIns="0" tIns="0" rIns="0" bIns="0">
            <a:noAutofit/>
          </a:bodyPr>
          <a:lstStyle>
            <a:lvl1pPr marL="0" indent="0" algn="l">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7" name="Picture Placeholder 6"/>
          <p:cNvSpPr>
            <a:spLocks noGrp="1"/>
          </p:cNvSpPr>
          <p:nvPr>
            <p:ph type="pic" sz="quarter" idx="30" hasCustomPrompt="1"/>
          </p:nvPr>
        </p:nvSpPr>
        <p:spPr>
          <a:xfrm>
            <a:off x="374649" y="2343565"/>
            <a:ext cx="828000" cy="828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403225" y="3759363"/>
            <a:ext cx="4509060" cy="792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403225" y="3507363"/>
            <a:ext cx="4509060" cy="252000"/>
          </a:xfrm>
          <a:prstGeom prst="rect">
            <a:avLst/>
          </a:prstGeom>
        </p:spPr>
        <p:txBody>
          <a:bodyPr wrap="square" lIns="0" tIns="0" rIns="0" bIns="0">
            <a:noAutofit/>
          </a:bodyPr>
          <a:lstStyle>
            <a:lvl1pPr marL="0" indent="0" algn="l">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0" name="Picture Placeholder 6"/>
          <p:cNvSpPr>
            <a:spLocks noGrp="1"/>
          </p:cNvSpPr>
          <p:nvPr>
            <p:ph type="pic" sz="quarter" idx="33" hasCustomPrompt="1"/>
          </p:nvPr>
        </p:nvSpPr>
        <p:spPr>
          <a:xfrm>
            <a:off x="374649" y="3507363"/>
            <a:ext cx="828000" cy="828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6127871" y="1491750"/>
            <a:ext cx="2620842" cy="3059613"/>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tx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tx2"/>
                </a:solidFill>
                <a:latin typeface="+mj-lt"/>
              </a:defRPr>
            </a:lvl2pPr>
            <a:lvl3pPr marL="504000" indent="-216000">
              <a:lnSpc>
                <a:spcPct val="110000"/>
              </a:lnSpc>
              <a:spcBef>
                <a:spcPts val="600"/>
              </a:spcBef>
              <a:buFont typeface="+mj-lt"/>
              <a:buAutoNum type="alphaLcParenR"/>
              <a:defRPr sz="1200">
                <a:solidFill>
                  <a:schemeClr val="tx2"/>
                </a:solidFill>
                <a:latin typeface="+mj-lt"/>
              </a:defRPr>
            </a:lvl3pPr>
            <a:lvl4pPr marL="648000" indent="-144000">
              <a:lnSpc>
                <a:spcPct val="110000"/>
              </a:lnSpc>
              <a:spcBef>
                <a:spcPts val="600"/>
              </a:spcBef>
              <a:buSzPct val="90000"/>
              <a:buFont typeface="+mj-lt"/>
              <a:buAutoNum type="romanLcPeriod"/>
              <a:defRPr sz="1200">
                <a:solidFill>
                  <a:schemeClr val="tx2"/>
                </a:solidFill>
                <a:latin typeface="+mj-lt"/>
              </a:defRPr>
            </a:lvl4pPr>
            <a:lvl5pPr marL="792000" indent="-144000">
              <a:lnSpc>
                <a:spcPct val="110000"/>
              </a:lnSpc>
              <a:spcBef>
                <a:spcPts val="600"/>
              </a:spcBef>
              <a:defRPr sz="1200">
                <a:solidFill>
                  <a:schemeClr val="tx2"/>
                </a:solidFill>
                <a:latin typeface="+mj-lt"/>
              </a:defRPr>
            </a:lvl5pPr>
            <a:lvl6pPr marL="1714500" indent="0">
              <a:lnSpc>
                <a:spcPct val="110000"/>
              </a:lnSpc>
              <a:spcBef>
                <a:spcPts val="600"/>
              </a:spcBef>
              <a:buNone/>
              <a:defRPr sz="1200">
                <a:solidFill>
                  <a:schemeClr val="tx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42" name="Text Placeholder 2"/>
          <p:cNvSpPr>
            <a:spLocks noGrp="1"/>
          </p:cNvSpPr>
          <p:nvPr>
            <p:ph type="body" sz="quarter" idx="35" hasCustomPrompt="1"/>
          </p:nvPr>
        </p:nvSpPr>
        <p:spPr>
          <a:xfrm>
            <a:off x="6127871" y="1167212"/>
            <a:ext cx="2620842" cy="277639"/>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24" name="Text Placeholder 23">
            <a:extLst>
              <a:ext uri="{FF2B5EF4-FFF2-40B4-BE49-F238E27FC236}">
                <a16:creationId xmlns:a16="http://schemas.microsoft.com/office/drawing/2014/main" id="{44388DB0-80CA-4F51-8AF3-FF8F7F9A620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797DB135-BBBF-4847-BACD-C06E1A67FB7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5" name="Text Placeholder 26">
            <a:extLst>
              <a:ext uri="{FF2B5EF4-FFF2-40B4-BE49-F238E27FC236}">
                <a16:creationId xmlns:a16="http://schemas.microsoft.com/office/drawing/2014/main" id="{C65C4A99-CBB7-4495-9823-3DD64F680D4C}"/>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3" name="Text Placeholder 26">
            <a:extLst>
              <a:ext uri="{FF2B5EF4-FFF2-40B4-BE49-F238E27FC236}">
                <a16:creationId xmlns:a16="http://schemas.microsoft.com/office/drawing/2014/main" id="{8B9F1A04-AD38-4183-AF0C-CF936E0A11B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F7BA59C4-6C16-4A8B-8EA6-8096F39443F2}"/>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5F67FCC6-5256-470A-A640-8FB19AD1270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B4874F52-7680-49A9-88B0-A357CD038D2F}"/>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3" name="Text Placeholder 4">
            <a:extLst>
              <a:ext uri="{FF2B5EF4-FFF2-40B4-BE49-F238E27FC236}">
                <a16:creationId xmlns:a16="http://schemas.microsoft.com/office/drawing/2014/main" id="{FAB4BA64-CCC1-4FEB-B294-185F78464D35}"/>
              </a:ext>
            </a:extLst>
          </p:cNvPr>
          <p:cNvSpPr>
            <a:spLocks noGrp="1"/>
          </p:cNvSpPr>
          <p:nvPr>
            <p:ph type="body" sz="quarter" idx="36"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5222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n a row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1776"/>
            <a:ext cx="8365106" cy="503238"/>
          </a:xfrm>
          <a:prstGeom prst="rect">
            <a:avLst/>
          </a:prstGeom>
        </p:spPr>
        <p:txBody>
          <a:bodyPr vert="horz" wrap="square" lIns="0" tIns="0" rIns="0" bIns="0" rtlCol="0" anchor="t" anchorCtr="0">
            <a:noAutofit/>
          </a:bodyPr>
          <a:lstStyle>
            <a:lvl1pPr algn="ctr">
              <a:lnSpc>
                <a:spcPct val="110000"/>
              </a:lnSpc>
              <a:spcBef>
                <a:spcPts val="600"/>
              </a:spcBef>
              <a:defRPr>
                <a:latin typeface="+mj-lt"/>
              </a:defRPr>
            </a:lvl1pPr>
          </a:lstStyle>
          <a:p>
            <a:r>
              <a:rPr lang="en-US" dirty="0"/>
              <a:t>Click to add Title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5186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56529" y="175186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129451" y="175186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383607" y="175186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6" name="Text Placeholder 2"/>
          <p:cNvSpPr>
            <a:spLocks noGrp="1"/>
          </p:cNvSpPr>
          <p:nvPr>
            <p:ph type="body" sz="quarter" idx="32" hasCustomPrompt="1"/>
          </p:nvPr>
        </p:nvSpPr>
        <p:spPr>
          <a:xfrm>
            <a:off x="3256529" y="175186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8" name="Text Placeholder 2"/>
          <p:cNvSpPr>
            <a:spLocks noGrp="1"/>
          </p:cNvSpPr>
          <p:nvPr>
            <p:ph type="body" sz="quarter" idx="34" hasCustomPrompt="1"/>
          </p:nvPr>
        </p:nvSpPr>
        <p:spPr>
          <a:xfrm>
            <a:off x="6129451" y="175186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1"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22182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2" name="Content Placeholder 2">
            <a:extLst>
              <a:ext uri="{FF2B5EF4-FFF2-40B4-BE49-F238E27FC236}">
                <a16:creationId xmlns:a16="http://schemas.microsoft.com/office/drawing/2014/main" id="{1D312E8C-BE32-5F45-A5AB-57FDA3272178}"/>
              </a:ext>
            </a:extLst>
          </p:cNvPr>
          <p:cNvSpPr>
            <a:spLocks noGrp="1"/>
          </p:cNvSpPr>
          <p:nvPr>
            <p:ph sz="quarter" idx="36" hasCustomPrompt="1"/>
          </p:nvPr>
        </p:nvSpPr>
        <p:spPr>
          <a:xfrm>
            <a:off x="3256529" y="322182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129451" y="3221825"/>
            <a:ext cx="2630942" cy="1329538"/>
          </a:xfrm>
          <a:prstGeom prst="rect">
            <a:avLst/>
          </a:prstGeom>
          <a:ln w="6350">
            <a:solidFill>
              <a:schemeClr val="accent1"/>
            </a:solidFill>
          </a:ln>
        </p:spPr>
        <p:txBody>
          <a:bodyPr wrap="square" lIns="108000" tIns="432000" rIns="108000" bIns="10800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4" name="Text Placeholder 2"/>
          <p:cNvSpPr>
            <a:spLocks noGrp="1"/>
          </p:cNvSpPr>
          <p:nvPr>
            <p:ph type="body" sz="quarter" idx="38" hasCustomPrompt="1"/>
          </p:nvPr>
        </p:nvSpPr>
        <p:spPr>
          <a:xfrm>
            <a:off x="383607" y="322182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5" name="Text Placeholder 2"/>
          <p:cNvSpPr>
            <a:spLocks noGrp="1"/>
          </p:cNvSpPr>
          <p:nvPr>
            <p:ph type="body" sz="quarter" idx="39" hasCustomPrompt="1"/>
          </p:nvPr>
        </p:nvSpPr>
        <p:spPr>
          <a:xfrm>
            <a:off x="3256529" y="322182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6" name="Text Placeholder 2"/>
          <p:cNvSpPr>
            <a:spLocks noGrp="1"/>
          </p:cNvSpPr>
          <p:nvPr>
            <p:ph type="body" sz="quarter" idx="40" hasCustomPrompt="1"/>
          </p:nvPr>
        </p:nvSpPr>
        <p:spPr>
          <a:xfrm>
            <a:off x="6129451" y="3221824"/>
            <a:ext cx="2630942" cy="324000"/>
          </a:xfrm>
          <a:prstGeom prst="rect">
            <a:avLst/>
          </a:prstGeom>
          <a:solidFill>
            <a:schemeClr val="bg2"/>
          </a:solidFill>
        </p:spPr>
        <p:txBody>
          <a:bodyPr wrap="square" lIns="0" tIns="0" rIns="0" bIns="0" anchor="ctr">
            <a:noAutofit/>
          </a:bodyPr>
          <a:lstStyle>
            <a:lvl1pPr marL="0" indent="0" algn="ctr">
              <a:lnSpc>
                <a:spcPct val="110000"/>
              </a:lnSpc>
              <a:spcBef>
                <a:spcPts val="600"/>
              </a:spcBef>
              <a:buNone/>
              <a:defRPr lang="en-US" sz="1200" b="1"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4" name="Text Placeholder 23">
            <a:extLst>
              <a:ext uri="{FF2B5EF4-FFF2-40B4-BE49-F238E27FC236}">
                <a16:creationId xmlns:a16="http://schemas.microsoft.com/office/drawing/2014/main" id="{1A3153AC-58BC-4BE5-A6B9-C08BC9989BE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3F028A7D-53F6-44E0-A008-5928CF9397A9}"/>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C5F47D84-56EB-4B8E-BE34-34A24DF0F991}"/>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416E3E5-7FCF-41F7-B234-3AE9DF8A1F1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641C7BD9-6746-491C-A3AF-AB952A6A58B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24DCA3-D187-49C5-91B9-881EB4CB469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A1D92661-B6F3-45BA-ACE7-859AEF4D3C40}"/>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5" name="Text Placeholder 4">
            <a:extLst>
              <a:ext uri="{FF2B5EF4-FFF2-40B4-BE49-F238E27FC236}">
                <a16:creationId xmlns:a16="http://schemas.microsoft.com/office/drawing/2014/main" id="{0015D82A-6D5E-41B7-8FF9-DE72F4B2D249}"/>
              </a:ext>
            </a:extLst>
          </p:cNvPr>
          <p:cNvSpPr>
            <a:spLocks noGrp="1"/>
          </p:cNvSpPr>
          <p:nvPr>
            <p:ph type="body" sz="quarter" idx="27" hasCustomPrompt="1"/>
          </p:nvPr>
        </p:nvSpPr>
        <p:spPr>
          <a:xfrm>
            <a:off x="383607" y="735013"/>
            <a:ext cx="8365106" cy="252412"/>
          </a:xfrm>
          <a:prstGeom prst="rect">
            <a:avLst/>
          </a:prstGeom>
        </p:spPr>
        <p:txBody>
          <a:bodyPr wrap="square" lIns="0" tIns="0" rIns="0" bIns="0">
            <a:noAutofit/>
          </a:bodyPr>
          <a:lstStyle>
            <a:lvl1pPr marL="0" indent="0" algn="ctr">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6" name="Text Placeholder 2">
            <a:extLst>
              <a:ext uri="{FF2B5EF4-FFF2-40B4-BE49-F238E27FC236}">
                <a16:creationId xmlns:a16="http://schemas.microsoft.com/office/drawing/2014/main" id="{9B49BC4A-2A11-47E5-A573-81AD455E81DC}"/>
              </a:ext>
            </a:extLst>
          </p:cNvPr>
          <p:cNvSpPr>
            <a:spLocks noGrp="1"/>
          </p:cNvSpPr>
          <p:nvPr>
            <p:ph type="body" sz="quarter" idx="28" hasCustomPrompt="1"/>
          </p:nvPr>
        </p:nvSpPr>
        <p:spPr>
          <a:xfrm>
            <a:off x="384175" y="1166813"/>
            <a:ext cx="8364538" cy="442435"/>
          </a:xfrm>
          <a:prstGeom prst="rect">
            <a:avLst/>
          </a:prstGeom>
        </p:spPr>
        <p:txBody>
          <a:bodyPr wrap="square" lIns="0" tIns="0" rIns="0" bIns="0">
            <a:noAutofit/>
          </a:bodyPr>
          <a:lstStyle>
            <a:lvl1pPr marL="0" indent="0" algn="ctr">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Tree>
    <p:extLst>
      <p:ext uri="{BB962C8B-B14F-4D97-AF65-F5344CB8AC3E}">
        <p14:creationId xmlns:p14="http://schemas.microsoft.com/office/powerpoint/2010/main" val="35712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n a row (2)">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169940"/>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518699" y="3484105"/>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05642" y="3169940"/>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3340734" y="3484105"/>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6027677" y="3169940"/>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6162769" y="3484105"/>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027677" y="1712505"/>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6162769" y="2026670"/>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05642" y="1712505"/>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3340734" y="2026670"/>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12505"/>
            <a:ext cx="2732716" cy="1381423"/>
          </a:xfrm>
          <a:prstGeom prst="rect">
            <a:avLst/>
          </a:prstGeom>
          <a:solidFill>
            <a:schemeClr val="bg1"/>
          </a:solidFill>
          <a:ln w="6350">
            <a:solidFill>
              <a:schemeClr val="accent1"/>
            </a:solidFill>
          </a:ln>
        </p:spPr>
        <p:txBody>
          <a:bodyPr wrap="square" lIns="1080000" tIns="108000" rIns="108000" bIns="108000" anchor="ctr">
            <a:noAutofit/>
          </a:bodyPr>
          <a:lstStyle>
            <a:lvl1pPr marL="0" indent="0">
              <a:lnSpc>
                <a:spcPct val="110000"/>
              </a:lnSpc>
              <a:spcBef>
                <a:spcPts val="600"/>
              </a:spcBef>
              <a:buNone/>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518699" y="2026670"/>
            <a:ext cx="753092" cy="753092"/>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800">
                <a:solidFill>
                  <a:schemeClr val="bg2"/>
                </a:solidFill>
              </a:defRPr>
            </a:lvl1pPr>
          </a:lstStyle>
          <a:p>
            <a:r>
              <a:rPr lang="en-US" dirty="0"/>
              <a:t>Click to add picture</a:t>
            </a:r>
          </a:p>
        </p:txBody>
      </p:sp>
      <p:sp>
        <p:nvSpPr>
          <p:cNvPr id="24" name="Text Placeholder 23">
            <a:extLst>
              <a:ext uri="{FF2B5EF4-FFF2-40B4-BE49-F238E27FC236}">
                <a16:creationId xmlns:a16="http://schemas.microsoft.com/office/drawing/2014/main" id="{B879745A-CA23-421F-BCC6-B363DBE17EE3}"/>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5" name="Text Placeholder 26">
            <a:extLst>
              <a:ext uri="{FF2B5EF4-FFF2-40B4-BE49-F238E27FC236}">
                <a16:creationId xmlns:a16="http://schemas.microsoft.com/office/drawing/2014/main" id="{694B702F-0ACF-4378-BB45-12077AFE89D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6" name="Text Placeholder 26">
            <a:extLst>
              <a:ext uri="{FF2B5EF4-FFF2-40B4-BE49-F238E27FC236}">
                <a16:creationId xmlns:a16="http://schemas.microsoft.com/office/drawing/2014/main" id="{01D8AB5E-BCEA-4304-AF0E-39C984AED78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7" name="Text Placeholder 26">
            <a:extLst>
              <a:ext uri="{FF2B5EF4-FFF2-40B4-BE49-F238E27FC236}">
                <a16:creationId xmlns:a16="http://schemas.microsoft.com/office/drawing/2014/main" id="{A6FEFE07-4BCF-4314-AF78-278E3FE2DF6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8" name="Text Placeholder 26">
            <a:extLst>
              <a:ext uri="{FF2B5EF4-FFF2-40B4-BE49-F238E27FC236}">
                <a16:creationId xmlns:a16="http://schemas.microsoft.com/office/drawing/2014/main" id="{550109DD-3567-46C1-8386-B0E5B6E73D4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9" name="Text Placeholder 26">
            <a:extLst>
              <a:ext uri="{FF2B5EF4-FFF2-40B4-BE49-F238E27FC236}">
                <a16:creationId xmlns:a16="http://schemas.microsoft.com/office/drawing/2014/main" id="{2F3C9618-013E-47A0-BFC2-A63DD1DA26E2}"/>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0" name="Text Placeholder 26">
            <a:extLst>
              <a:ext uri="{FF2B5EF4-FFF2-40B4-BE49-F238E27FC236}">
                <a16:creationId xmlns:a16="http://schemas.microsoft.com/office/drawing/2014/main" id="{32F2D113-E924-436E-909A-24CF98BB1DAB}"/>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9" name="Title Placeholder 1">
            <a:extLst>
              <a:ext uri="{FF2B5EF4-FFF2-40B4-BE49-F238E27FC236}">
                <a16:creationId xmlns:a16="http://schemas.microsoft.com/office/drawing/2014/main" id="{96474B0B-A4CC-4EBF-9F83-0B9C1DBE43B3}"/>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30" name="Text Placeholder 2">
            <a:extLst>
              <a:ext uri="{FF2B5EF4-FFF2-40B4-BE49-F238E27FC236}">
                <a16:creationId xmlns:a16="http://schemas.microsoft.com/office/drawing/2014/main" id="{76B3530D-F4E0-49BF-B41B-9A839CC4941F}"/>
              </a:ext>
            </a:extLst>
          </p:cNvPr>
          <p:cNvSpPr>
            <a:spLocks noGrp="1"/>
          </p:cNvSpPr>
          <p:nvPr>
            <p:ph type="body" sz="quarter" idx="19" hasCustomPrompt="1"/>
          </p:nvPr>
        </p:nvSpPr>
        <p:spPr>
          <a:xfrm>
            <a:off x="374650" y="1166813"/>
            <a:ext cx="8374063" cy="574305"/>
          </a:xfrm>
          <a:prstGeom prst="rect">
            <a:avLst/>
          </a:prstGeom>
        </p:spPr>
        <p:txBody>
          <a:bodyPr wrap="square" lIns="0" tIns="0" rIns="0" bIns="0">
            <a:noAutofit/>
          </a:bodyPr>
          <a:lstStyle>
            <a:lvl1pPr marL="0" indent="0">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32" name="Text Placeholder 4">
            <a:extLst>
              <a:ext uri="{FF2B5EF4-FFF2-40B4-BE49-F238E27FC236}">
                <a16:creationId xmlns:a16="http://schemas.microsoft.com/office/drawing/2014/main" id="{7CF54A8A-E91D-47C1-8A5B-9B2523A3EF6D}"/>
              </a:ext>
            </a:extLst>
          </p:cNvPr>
          <p:cNvSpPr>
            <a:spLocks noGrp="1"/>
          </p:cNvSpPr>
          <p:nvPr>
            <p:ph type="body" sz="quarter" idx="41"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33891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n two rows (3)">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48" y="1809516"/>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021181" y="1170971"/>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2" name="Picture Placeholder 6"/>
          <p:cNvSpPr>
            <a:spLocks noGrp="1"/>
          </p:cNvSpPr>
          <p:nvPr>
            <p:ph type="pic" sz="quarter" idx="21" hasCustomPrompt="1"/>
          </p:nvPr>
        </p:nvSpPr>
        <p:spPr>
          <a:xfrm>
            <a:off x="374648" y="1166812"/>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3245196" y="1805357"/>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3891729" y="1166812"/>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27" name="Picture Placeholder 6"/>
          <p:cNvSpPr>
            <a:spLocks noGrp="1"/>
          </p:cNvSpPr>
          <p:nvPr>
            <p:ph type="pic" sz="quarter" idx="30" hasCustomPrompt="1"/>
          </p:nvPr>
        </p:nvSpPr>
        <p:spPr>
          <a:xfrm>
            <a:off x="3245196" y="1162653"/>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6115744" y="1801198"/>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6762277" y="1162653"/>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0" name="Picture Placeholder 6"/>
          <p:cNvSpPr>
            <a:spLocks noGrp="1"/>
          </p:cNvSpPr>
          <p:nvPr>
            <p:ph type="pic" sz="quarter" idx="33" hasCustomPrompt="1"/>
          </p:nvPr>
        </p:nvSpPr>
        <p:spPr>
          <a:xfrm>
            <a:off x="6115744" y="1158494"/>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383607" y="3619783"/>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030140" y="2981238"/>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3" name="Picture Placeholder 6"/>
          <p:cNvSpPr>
            <a:spLocks noGrp="1"/>
          </p:cNvSpPr>
          <p:nvPr>
            <p:ph type="pic" sz="quarter" idx="36" hasCustomPrompt="1"/>
          </p:nvPr>
        </p:nvSpPr>
        <p:spPr>
          <a:xfrm>
            <a:off x="383607" y="2977079"/>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3254155" y="3615624"/>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3900688" y="2977079"/>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6" name="Picture Placeholder 6"/>
          <p:cNvSpPr>
            <a:spLocks noGrp="1"/>
          </p:cNvSpPr>
          <p:nvPr>
            <p:ph type="pic" sz="quarter" idx="39" hasCustomPrompt="1"/>
          </p:nvPr>
        </p:nvSpPr>
        <p:spPr>
          <a:xfrm>
            <a:off x="3254155" y="2972920"/>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124703" y="3611465"/>
            <a:ext cx="2639901" cy="937843"/>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a:solidFill>
                  <a:schemeClr val="bg2"/>
                </a:solidFill>
                <a:latin typeface="+mj-lt"/>
              </a:defRPr>
            </a:lvl1pPr>
            <a:lvl2pPr marL="144000" indent="0">
              <a:lnSpc>
                <a:spcPct val="100000"/>
              </a:lnSpc>
              <a:spcBef>
                <a:spcPts val="600"/>
              </a:spcBef>
              <a:buSzPct val="90000"/>
              <a:buFont typeface="Wingdings" panose="05000000000000000000" pitchFamily="2" charset="2"/>
              <a:buNone/>
              <a:defRPr sz="1200">
                <a:solidFill>
                  <a:schemeClr val="bg2"/>
                </a:solidFill>
                <a:latin typeface="+mj-lt"/>
              </a:defRPr>
            </a:lvl2pPr>
            <a:lvl3pPr marL="288000" indent="0">
              <a:lnSpc>
                <a:spcPct val="100000"/>
              </a:lnSpc>
              <a:spcBef>
                <a:spcPts val="600"/>
              </a:spcBef>
              <a:buFont typeface="Arial" panose="020B0604020202020204" pitchFamily="34" charset="0"/>
              <a:buNone/>
              <a:defRPr sz="1200">
                <a:solidFill>
                  <a:schemeClr val="bg2"/>
                </a:solidFill>
                <a:latin typeface="+mj-lt"/>
              </a:defRPr>
            </a:lvl3pPr>
            <a:lvl4pPr marL="504000" indent="0">
              <a:lnSpc>
                <a:spcPct val="100000"/>
              </a:lnSpc>
              <a:spcBef>
                <a:spcPts val="600"/>
              </a:spcBef>
              <a:buSzPct val="90000"/>
              <a:buFont typeface="Arial" panose="020B0604020202020204" pitchFamily="34" charset="0"/>
              <a:buNone/>
              <a:defRPr sz="1200">
                <a:solidFill>
                  <a:schemeClr val="bg2"/>
                </a:solidFill>
                <a:latin typeface="+mj-lt"/>
              </a:defRPr>
            </a:lvl4pPr>
            <a:lvl5pPr marL="648000" indent="0">
              <a:lnSpc>
                <a:spcPct val="100000"/>
              </a:lnSpc>
              <a:spcBef>
                <a:spcPts val="600"/>
              </a:spcBef>
              <a:buNone/>
              <a:defRPr sz="1200">
                <a:solidFill>
                  <a:schemeClr val="bg2"/>
                </a:solidFill>
                <a:latin typeface="+mj-lt"/>
              </a:defRPr>
            </a:lvl5pPr>
            <a:lvl6pPr marL="1714500" indent="0">
              <a:buNone/>
              <a:defRPr sz="1200">
                <a:solidFill>
                  <a:schemeClr val="bg2"/>
                </a:solidFill>
              </a:defRPr>
            </a:lvl6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6771236" y="2972920"/>
            <a:ext cx="1993368" cy="535841"/>
          </a:xfrm>
          <a:prstGeom prst="rect">
            <a:avLst/>
          </a:prstGeom>
        </p:spPr>
        <p:txBody>
          <a:bodyPr wrap="square" lIns="0" tIns="0" rIns="0" bIns="0" anchor="ctr">
            <a:noAutofit/>
          </a:bodyPr>
          <a:lstStyle>
            <a:lvl1pPr marL="0" indent="0" algn="l">
              <a:lnSpc>
                <a:spcPct val="110000"/>
              </a:lnSpc>
              <a:spcBef>
                <a:spcPts val="600"/>
              </a:spcBef>
              <a:buNone/>
              <a:defRPr lang="en-US" sz="14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49" name="Picture Placeholder 6"/>
          <p:cNvSpPr>
            <a:spLocks noGrp="1"/>
          </p:cNvSpPr>
          <p:nvPr>
            <p:ph type="pic" sz="quarter" idx="42" hasCustomPrompt="1"/>
          </p:nvPr>
        </p:nvSpPr>
        <p:spPr>
          <a:xfrm>
            <a:off x="6124703" y="2968761"/>
            <a:ext cx="540000" cy="540000"/>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600">
                <a:solidFill>
                  <a:schemeClr val="bg2"/>
                </a:solidFill>
              </a:defRPr>
            </a:lvl1pPr>
          </a:lstStyle>
          <a:p>
            <a:r>
              <a:rPr lang="en-US" dirty="0"/>
              <a:t>Click to add picture</a:t>
            </a:r>
          </a:p>
        </p:txBody>
      </p:sp>
      <p:sp>
        <p:nvSpPr>
          <p:cNvPr id="42" name="Text Placeholder 23">
            <a:extLst>
              <a:ext uri="{FF2B5EF4-FFF2-40B4-BE49-F238E27FC236}">
                <a16:creationId xmlns:a16="http://schemas.microsoft.com/office/drawing/2014/main" id="{448F3DD8-068D-4BF7-99DB-F799AF0F3090}"/>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50" name="Text Placeholder 26">
            <a:extLst>
              <a:ext uri="{FF2B5EF4-FFF2-40B4-BE49-F238E27FC236}">
                <a16:creationId xmlns:a16="http://schemas.microsoft.com/office/drawing/2014/main" id="{D0BBD6AA-B6E8-409B-8871-AC9BD988648A}"/>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51" name="Text Placeholder 26">
            <a:extLst>
              <a:ext uri="{FF2B5EF4-FFF2-40B4-BE49-F238E27FC236}">
                <a16:creationId xmlns:a16="http://schemas.microsoft.com/office/drawing/2014/main" id="{87168FEE-5065-4D7E-BCAE-07D81EF0829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52" name="Text Placeholder 26">
            <a:extLst>
              <a:ext uri="{FF2B5EF4-FFF2-40B4-BE49-F238E27FC236}">
                <a16:creationId xmlns:a16="http://schemas.microsoft.com/office/drawing/2014/main" id="{E9EF79F8-78F1-4052-A83C-796BAA17333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3" name="Text Placeholder 26">
            <a:extLst>
              <a:ext uri="{FF2B5EF4-FFF2-40B4-BE49-F238E27FC236}">
                <a16:creationId xmlns:a16="http://schemas.microsoft.com/office/drawing/2014/main" id="{4B97CDAF-0DBA-42B2-A12D-18C488752EF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4" name="Text Placeholder 26">
            <a:extLst>
              <a:ext uri="{FF2B5EF4-FFF2-40B4-BE49-F238E27FC236}">
                <a16:creationId xmlns:a16="http://schemas.microsoft.com/office/drawing/2014/main" id="{FA99DDC2-E0B1-4BED-AB04-7A720D7311C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5" name="Text Placeholder 26">
            <a:extLst>
              <a:ext uri="{FF2B5EF4-FFF2-40B4-BE49-F238E27FC236}">
                <a16:creationId xmlns:a16="http://schemas.microsoft.com/office/drawing/2014/main" id="{F035CD81-94FB-45B6-B8A7-D4C72D9876C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33" name="Title Placeholder 1">
            <a:extLst>
              <a:ext uri="{FF2B5EF4-FFF2-40B4-BE49-F238E27FC236}">
                <a16:creationId xmlns:a16="http://schemas.microsoft.com/office/drawing/2014/main" id="{B4DA48C4-06C3-4E18-82F4-7D0B130FB2BB}"/>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37" name="Text Placeholder 4">
            <a:extLst>
              <a:ext uri="{FF2B5EF4-FFF2-40B4-BE49-F238E27FC236}">
                <a16:creationId xmlns:a16="http://schemas.microsoft.com/office/drawing/2014/main" id="{8C2FB311-15EB-4476-8B16-ABFCFBDD0BE0}"/>
              </a:ext>
            </a:extLst>
          </p:cNvPr>
          <p:cNvSpPr>
            <a:spLocks noGrp="1"/>
          </p:cNvSpPr>
          <p:nvPr>
            <p:ph type="body" sz="quarter" idx="43"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297886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380914" y="996775"/>
            <a:ext cx="2788172" cy="561779"/>
          </a:xfrm>
          <a:prstGeom prst="rect">
            <a:avLst/>
          </a:prstGeom>
        </p:spPr>
        <p:txBody>
          <a:bodyPr wrap="square" lIns="0" tIns="0" rIns="0" bIns="0" anchor="ctr" anchorCtr="0">
            <a:noAutofit/>
          </a:bodyPr>
          <a:lstStyle>
            <a:lvl1pPr marL="0" indent="0">
              <a:lnSpc>
                <a:spcPct val="110000"/>
              </a:lnSpc>
              <a:spcBef>
                <a:spcPts val="60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19" name="Picture Placeholder 6"/>
          <p:cNvSpPr>
            <a:spLocks noGrp="1"/>
          </p:cNvSpPr>
          <p:nvPr>
            <p:ph type="pic" sz="quarter" idx="21" hasCustomPrompt="1"/>
          </p:nvPr>
        </p:nvSpPr>
        <p:spPr>
          <a:xfrm>
            <a:off x="3106223" y="1233039"/>
            <a:ext cx="2919874" cy="2924176"/>
          </a:xfrm>
          <a:prstGeom prst="ellipse">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1200">
                <a:solidFill>
                  <a:schemeClr val="bg2"/>
                </a:solidFill>
              </a:defRPr>
            </a:lvl1pPr>
          </a:lstStyle>
          <a:p>
            <a:r>
              <a:rPr lang="en-US" dirty="0"/>
              <a:t>Click to add picture</a:t>
            </a:r>
          </a:p>
        </p:txBody>
      </p:sp>
      <p:cxnSp>
        <p:nvCxnSpPr>
          <p:cNvPr id="3" name="Straight Connector 2"/>
          <p:cNvCxnSpPr/>
          <p:nvPr userDrawn="1"/>
        </p:nvCxnSpPr>
        <p:spPr>
          <a:xfrm>
            <a:off x="380913" y="1774813"/>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380914" y="1991072"/>
            <a:ext cx="2500072" cy="561779"/>
          </a:xfrm>
          <a:prstGeom prst="rect">
            <a:avLst/>
          </a:prstGeom>
        </p:spPr>
        <p:txBody>
          <a:bodyPr wrap="square" lIns="0" tIns="0" rIns="0" bIns="0" anchor="ctr" anchorCtr="0">
            <a:noAutofit/>
          </a:bodyPr>
          <a:lstStyle>
            <a:lvl1pPr marL="0" indent="0">
              <a:lnSpc>
                <a:spcPct val="110000"/>
              </a:lnSpc>
              <a:spcBef>
                <a:spcPts val="60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1" name="Straight Connector 20"/>
          <p:cNvCxnSpPr/>
          <p:nvPr userDrawn="1"/>
        </p:nvCxnSpPr>
        <p:spPr>
          <a:xfrm>
            <a:off x="380913" y="2769110"/>
            <a:ext cx="25000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380914" y="2985369"/>
            <a:ext cx="2500072" cy="561779"/>
          </a:xfrm>
          <a:prstGeom prst="rect">
            <a:avLst/>
          </a:prstGeom>
        </p:spPr>
        <p:txBody>
          <a:bodyPr wrap="square" lIns="0" tIns="0" rIns="0" bIns="0" anchor="ctr" anchorCtr="0">
            <a:noAutofit/>
          </a:bodyPr>
          <a:lstStyle>
            <a:lvl1pPr marL="0" indent="0">
              <a:lnSpc>
                <a:spcPct val="110000"/>
              </a:lnSpc>
              <a:spcBef>
                <a:spcPts val="60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3" name="Straight Connector 22"/>
          <p:cNvCxnSpPr/>
          <p:nvPr userDrawn="1"/>
        </p:nvCxnSpPr>
        <p:spPr>
          <a:xfrm>
            <a:off x="380913" y="3763407"/>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380914" y="3979665"/>
            <a:ext cx="2788172" cy="561779"/>
          </a:xfrm>
          <a:prstGeom prst="rect">
            <a:avLst/>
          </a:prstGeom>
        </p:spPr>
        <p:txBody>
          <a:bodyPr wrap="square" lIns="0" tIns="0" rIns="0" bIns="0" anchor="ctr" anchorCtr="0">
            <a:noAutofit/>
          </a:bodyPr>
          <a:lstStyle>
            <a:lvl1pPr marL="0" indent="0">
              <a:lnSpc>
                <a:spcPct val="110000"/>
              </a:lnSpc>
              <a:spcBef>
                <a:spcPts val="60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5960541" y="996775"/>
            <a:ext cx="2788172" cy="561779"/>
          </a:xfrm>
          <a:prstGeom prst="rect">
            <a:avLst/>
          </a:prstGeom>
        </p:spPr>
        <p:txBody>
          <a:bodyPr wrap="square" lIns="0" tIns="0" rIns="0" bIns="0" anchor="ctr" anchorCtr="0">
            <a:noAutofit/>
          </a:bodyPr>
          <a:lstStyle>
            <a:lvl1pPr marL="0" indent="0" algn="r">
              <a:lnSpc>
                <a:spcPct val="110000"/>
              </a:lnSpc>
              <a:spcBef>
                <a:spcPts val="60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29" name="Straight Connector 28"/>
          <p:cNvCxnSpPr/>
          <p:nvPr userDrawn="1"/>
        </p:nvCxnSpPr>
        <p:spPr>
          <a:xfrm>
            <a:off x="5960540" y="1774813"/>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6248639" y="1991072"/>
            <a:ext cx="2500073" cy="561779"/>
          </a:xfrm>
          <a:prstGeom prst="rect">
            <a:avLst/>
          </a:prstGeom>
        </p:spPr>
        <p:txBody>
          <a:bodyPr wrap="square" lIns="0" tIns="0" rIns="0" bIns="0" anchor="ctr" anchorCtr="0">
            <a:noAutofit/>
          </a:bodyPr>
          <a:lstStyle>
            <a:lvl1pPr marL="0" indent="0" algn="r">
              <a:lnSpc>
                <a:spcPct val="110000"/>
              </a:lnSpc>
              <a:spcBef>
                <a:spcPts val="60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6248639" y="2985369"/>
            <a:ext cx="2500073" cy="561779"/>
          </a:xfrm>
          <a:prstGeom prst="rect">
            <a:avLst/>
          </a:prstGeom>
        </p:spPr>
        <p:txBody>
          <a:bodyPr wrap="square" lIns="0" tIns="0" rIns="0" bIns="0" anchor="ctr" anchorCtr="0">
            <a:noAutofit/>
          </a:bodyPr>
          <a:lstStyle>
            <a:lvl1pPr marL="0" indent="0" algn="r">
              <a:lnSpc>
                <a:spcPct val="110000"/>
              </a:lnSpc>
              <a:spcBef>
                <a:spcPts val="600"/>
              </a:spcBef>
              <a:buNone/>
              <a:defRPr sz="1600" b="1"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33" name="Straight Connector 32"/>
          <p:cNvCxnSpPr/>
          <p:nvPr userDrawn="1"/>
        </p:nvCxnSpPr>
        <p:spPr>
          <a:xfrm>
            <a:off x="5960540" y="3763407"/>
            <a:ext cx="27881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5960540" y="3979665"/>
            <a:ext cx="2788172" cy="561779"/>
          </a:xfrm>
          <a:prstGeom prst="rect">
            <a:avLst/>
          </a:prstGeom>
        </p:spPr>
        <p:txBody>
          <a:bodyPr wrap="square" lIns="0" tIns="0" rIns="0" bIns="0" anchor="ctr" anchorCtr="0">
            <a:noAutofit/>
          </a:bodyPr>
          <a:lstStyle>
            <a:lvl1pPr marL="0" indent="0" algn="r">
              <a:lnSpc>
                <a:spcPct val="110000"/>
              </a:lnSpc>
              <a:spcBef>
                <a:spcPts val="600"/>
              </a:spcBef>
              <a:buNone/>
              <a:defRPr sz="1600" b="1" baseline="0">
                <a:solidFill>
                  <a:schemeClr val="bg2">
                    <a:lumMod val="75000"/>
                    <a:lumOff val="2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a Feature</a:t>
            </a:r>
          </a:p>
        </p:txBody>
      </p:sp>
      <p:cxnSp>
        <p:nvCxnSpPr>
          <p:cNvPr id="35" name="Straight Connector 34"/>
          <p:cNvCxnSpPr/>
          <p:nvPr userDrawn="1"/>
        </p:nvCxnSpPr>
        <p:spPr>
          <a:xfrm>
            <a:off x="6248640" y="2769110"/>
            <a:ext cx="250007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6BE6D918-D026-4846-9F8E-8B392BA4F4B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0" name="Text Placeholder 26">
            <a:extLst>
              <a:ext uri="{FF2B5EF4-FFF2-40B4-BE49-F238E27FC236}">
                <a16:creationId xmlns:a16="http://schemas.microsoft.com/office/drawing/2014/main" id="{F1CB61D8-EC85-49F5-9210-8CE0CF613F1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1" name="Text Placeholder 26">
            <a:extLst>
              <a:ext uri="{FF2B5EF4-FFF2-40B4-BE49-F238E27FC236}">
                <a16:creationId xmlns:a16="http://schemas.microsoft.com/office/drawing/2014/main" id="{3F70C7AD-C7DD-4E60-AC53-66E36B87F18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2" name="Text Placeholder 26">
            <a:extLst>
              <a:ext uri="{FF2B5EF4-FFF2-40B4-BE49-F238E27FC236}">
                <a16:creationId xmlns:a16="http://schemas.microsoft.com/office/drawing/2014/main" id="{EE7D397D-4244-4490-9F25-FCF38D84EAA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3" name="Text Placeholder 26">
            <a:extLst>
              <a:ext uri="{FF2B5EF4-FFF2-40B4-BE49-F238E27FC236}">
                <a16:creationId xmlns:a16="http://schemas.microsoft.com/office/drawing/2014/main" id="{05CDCE77-0956-4E3A-ADCD-8A11CBA7D49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4" name="Text Placeholder 26">
            <a:extLst>
              <a:ext uri="{FF2B5EF4-FFF2-40B4-BE49-F238E27FC236}">
                <a16:creationId xmlns:a16="http://schemas.microsoft.com/office/drawing/2014/main" id="{956D620A-C53F-44B0-B46C-1FFFF5B2301F}"/>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5" name="Text Placeholder 26">
            <a:extLst>
              <a:ext uri="{FF2B5EF4-FFF2-40B4-BE49-F238E27FC236}">
                <a16:creationId xmlns:a16="http://schemas.microsoft.com/office/drawing/2014/main" id="{DB2AA52E-F6AF-490D-B74B-F519DCA676C5}"/>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5" name="Title Placeholder 1">
            <a:extLst>
              <a:ext uri="{FF2B5EF4-FFF2-40B4-BE49-F238E27FC236}">
                <a16:creationId xmlns:a16="http://schemas.microsoft.com/office/drawing/2014/main" id="{A7946CFC-2B34-49CB-8127-9617295FFC2A}"/>
              </a:ext>
            </a:extLst>
          </p:cNvPr>
          <p:cNvSpPr>
            <a:spLocks noGrp="1"/>
          </p:cNvSpPr>
          <p:nvPr>
            <p:ph type="title" hasCustomPrompt="1"/>
          </p:nvPr>
        </p:nvSpPr>
        <p:spPr>
          <a:xfrm>
            <a:off x="383607" y="237316"/>
            <a:ext cx="8365106" cy="497697"/>
          </a:xfrm>
          <a:prstGeom prst="rect">
            <a:avLst/>
          </a:prstGeom>
        </p:spPr>
        <p:txBody>
          <a:bodyPr vert="horz" wrap="square" lIns="0" tIns="0" rIns="0" bIns="0" rtlCol="0" anchor="t" anchorCtr="0">
            <a:noAutofit/>
          </a:bodyPr>
          <a:lstStyle>
            <a:lvl1pPr algn="ctr">
              <a:defRPr>
                <a:latin typeface="+mj-lt"/>
              </a:defRPr>
            </a:lvl1pPr>
          </a:lstStyle>
          <a:p>
            <a:r>
              <a:rPr lang="en-US" dirty="0"/>
              <a:t>Click to add Title</a:t>
            </a:r>
          </a:p>
        </p:txBody>
      </p:sp>
    </p:spTree>
    <p:extLst>
      <p:ext uri="{BB962C8B-B14F-4D97-AF65-F5344CB8AC3E}">
        <p14:creationId xmlns:p14="http://schemas.microsoft.com/office/powerpoint/2010/main" val="389607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s list (2)">
    <p:spTree>
      <p:nvGrpSpPr>
        <p:cNvPr id="1" name=""/>
        <p:cNvGrpSpPr/>
        <p:nvPr/>
      </p:nvGrpSpPr>
      <p:grpSpPr>
        <a:xfrm>
          <a:off x="0" y="0"/>
          <a:ext cx="0" cy="0"/>
          <a:chOff x="0" y="0"/>
          <a:chExt cx="0" cy="0"/>
        </a:xfrm>
      </p:grpSpPr>
      <p:sp>
        <p:nvSpPr>
          <p:cNvPr id="3" name="Text Placeholder 2"/>
          <p:cNvSpPr>
            <a:spLocks noGrp="1" noChangeAspect="1"/>
          </p:cNvSpPr>
          <p:nvPr>
            <p:ph type="body" sz="quarter" idx="24" hasCustomPrompt="1"/>
          </p:nvPr>
        </p:nvSpPr>
        <p:spPr>
          <a:xfrm>
            <a:off x="384176" y="990632"/>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a:t>
            </a:r>
            <a:endParaRPr lang="en-US" dirty="0"/>
          </a:p>
        </p:txBody>
      </p:sp>
      <p:sp>
        <p:nvSpPr>
          <p:cNvPr id="56" name="Text Placeholder 2"/>
          <p:cNvSpPr>
            <a:spLocks noGrp="1" noChangeAspect="1"/>
          </p:cNvSpPr>
          <p:nvPr>
            <p:ph type="body" sz="quarter" idx="25" hasCustomPrompt="1"/>
          </p:nvPr>
        </p:nvSpPr>
        <p:spPr>
          <a:xfrm>
            <a:off x="384176" y="1728006"/>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2</a:t>
            </a:r>
            <a:endParaRPr lang="en-US" dirty="0"/>
          </a:p>
        </p:txBody>
      </p:sp>
      <p:sp>
        <p:nvSpPr>
          <p:cNvPr id="57" name="Text Placeholder 2"/>
          <p:cNvSpPr>
            <a:spLocks noGrp="1" noChangeAspect="1"/>
          </p:cNvSpPr>
          <p:nvPr>
            <p:ph type="body" sz="quarter" idx="26" hasCustomPrompt="1"/>
          </p:nvPr>
        </p:nvSpPr>
        <p:spPr>
          <a:xfrm>
            <a:off x="384176" y="2466362"/>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3</a:t>
            </a:r>
            <a:endParaRPr lang="en-US" dirty="0"/>
          </a:p>
        </p:txBody>
      </p:sp>
      <p:sp>
        <p:nvSpPr>
          <p:cNvPr id="58" name="Text Placeholder 2"/>
          <p:cNvSpPr>
            <a:spLocks noGrp="1" noChangeAspect="1"/>
          </p:cNvSpPr>
          <p:nvPr>
            <p:ph type="body" sz="quarter" idx="27" hasCustomPrompt="1"/>
          </p:nvPr>
        </p:nvSpPr>
        <p:spPr>
          <a:xfrm>
            <a:off x="384176" y="3204718"/>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4</a:t>
            </a:r>
            <a:endParaRPr lang="en-US" dirty="0"/>
          </a:p>
        </p:txBody>
      </p:sp>
      <p:sp>
        <p:nvSpPr>
          <p:cNvPr id="59" name="Text Placeholder 2"/>
          <p:cNvSpPr>
            <a:spLocks noGrp="1" noChangeAspect="1"/>
          </p:cNvSpPr>
          <p:nvPr>
            <p:ph type="body" sz="quarter" idx="28" hasCustomPrompt="1"/>
          </p:nvPr>
        </p:nvSpPr>
        <p:spPr>
          <a:xfrm>
            <a:off x="384176" y="3960000"/>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5</a:t>
            </a:r>
            <a:endParaRPr lang="en-US" dirty="0"/>
          </a:p>
        </p:txBody>
      </p:sp>
      <p:sp>
        <p:nvSpPr>
          <p:cNvPr id="66" name="Text Placeholder 2"/>
          <p:cNvSpPr>
            <a:spLocks noGrp="1"/>
          </p:cNvSpPr>
          <p:nvPr>
            <p:ph type="body" sz="quarter" idx="35" hasCustomPrompt="1"/>
          </p:nvPr>
        </p:nvSpPr>
        <p:spPr>
          <a:xfrm>
            <a:off x="1032783" y="3960000"/>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67" name="Text Placeholder 8"/>
          <p:cNvSpPr>
            <a:spLocks noGrp="1"/>
          </p:cNvSpPr>
          <p:nvPr>
            <p:ph type="body" sz="quarter" idx="36" hasCustomPrompt="1"/>
          </p:nvPr>
        </p:nvSpPr>
        <p:spPr>
          <a:xfrm>
            <a:off x="1033456" y="4212000"/>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noChangeAspect="1"/>
          </p:cNvSpPr>
          <p:nvPr>
            <p:ph type="body" sz="quarter" idx="39" hasCustomPrompt="1"/>
          </p:nvPr>
        </p:nvSpPr>
        <p:spPr>
          <a:xfrm>
            <a:off x="4713386" y="990632"/>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6</a:t>
            </a:r>
            <a:endParaRPr lang="en-US" dirty="0"/>
          </a:p>
        </p:txBody>
      </p:sp>
      <p:sp>
        <p:nvSpPr>
          <p:cNvPr id="71" name="Text Placeholder 2"/>
          <p:cNvSpPr>
            <a:spLocks noGrp="1" noChangeAspect="1"/>
          </p:cNvSpPr>
          <p:nvPr>
            <p:ph type="body" sz="quarter" idx="40" hasCustomPrompt="1"/>
          </p:nvPr>
        </p:nvSpPr>
        <p:spPr>
          <a:xfrm>
            <a:off x="4713386" y="1728006"/>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7</a:t>
            </a:r>
            <a:endParaRPr lang="en-US" dirty="0"/>
          </a:p>
        </p:txBody>
      </p:sp>
      <p:sp>
        <p:nvSpPr>
          <p:cNvPr id="72" name="Text Placeholder 2"/>
          <p:cNvSpPr>
            <a:spLocks noGrp="1" noChangeAspect="1"/>
          </p:cNvSpPr>
          <p:nvPr>
            <p:ph type="body" sz="quarter" idx="41" hasCustomPrompt="1"/>
          </p:nvPr>
        </p:nvSpPr>
        <p:spPr>
          <a:xfrm>
            <a:off x="4713386" y="2466362"/>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8</a:t>
            </a:r>
            <a:endParaRPr lang="en-US" dirty="0"/>
          </a:p>
        </p:txBody>
      </p:sp>
      <p:sp>
        <p:nvSpPr>
          <p:cNvPr id="73" name="Text Placeholder 2"/>
          <p:cNvSpPr>
            <a:spLocks noGrp="1" noChangeAspect="1"/>
          </p:cNvSpPr>
          <p:nvPr>
            <p:ph type="body" sz="quarter" idx="42" hasCustomPrompt="1"/>
          </p:nvPr>
        </p:nvSpPr>
        <p:spPr>
          <a:xfrm>
            <a:off x="4713386" y="3204718"/>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9</a:t>
            </a:r>
            <a:endParaRPr lang="en-US" dirty="0"/>
          </a:p>
        </p:txBody>
      </p:sp>
      <p:sp>
        <p:nvSpPr>
          <p:cNvPr id="74" name="Text Placeholder 2"/>
          <p:cNvSpPr>
            <a:spLocks noGrp="1" noChangeAspect="1"/>
          </p:cNvSpPr>
          <p:nvPr>
            <p:ph type="body" sz="quarter" idx="43" hasCustomPrompt="1"/>
          </p:nvPr>
        </p:nvSpPr>
        <p:spPr>
          <a:xfrm>
            <a:off x="4713386" y="3960000"/>
            <a:ext cx="502415" cy="504000"/>
          </a:xfrm>
          <a:prstGeom prst="ellipse">
            <a:avLst/>
          </a:prstGeom>
          <a:solidFill>
            <a:schemeClr val="tx2"/>
          </a:solidFill>
        </p:spPr>
        <p:txBody>
          <a:bodyPr wrap="square" lIns="0" tIns="0" rIns="0" bIns="0" anchor="ctr">
            <a:noAutofit/>
          </a:bodyPr>
          <a:lstStyle>
            <a:lvl1pPr marL="0" indent="0" algn="ctr">
              <a:lnSpc>
                <a:spcPct val="110000"/>
              </a:lnSpc>
              <a:spcBef>
                <a:spcPts val="600"/>
              </a:spcBef>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ru-RU" dirty="0"/>
              <a:t>10</a:t>
            </a:r>
            <a:endParaRPr lang="en-US" dirty="0"/>
          </a:p>
        </p:txBody>
      </p:sp>
      <p:sp>
        <p:nvSpPr>
          <p:cNvPr id="81" name="Text Placeholder 2"/>
          <p:cNvSpPr>
            <a:spLocks noGrp="1"/>
          </p:cNvSpPr>
          <p:nvPr>
            <p:ph type="body" sz="quarter" idx="50" hasCustomPrompt="1"/>
          </p:nvPr>
        </p:nvSpPr>
        <p:spPr>
          <a:xfrm>
            <a:off x="5361994" y="3960000"/>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2" name="Text Placeholder 8"/>
          <p:cNvSpPr>
            <a:spLocks noGrp="1"/>
          </p:cNvSpPr>
          <p:nvPr>
            <p:ph type="body" sz="quarter" idx="51" hasCustomPrompt="1"/>
          </p:nvPr>
        </p:nvSpPr>
        <p:spPr>
          <a:xfrm>
            <a:off x="5362668" y="4212000"/>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6" name="Text Placeholder 23">
            <a:extLst>
              <a:ext uri="{FF2B5EF4-FFF2-40B4-BE49-F238E27FC236}">
                <a16:creationId xmlns:a16="http://schemas.microsoft.com/office/drawing/2014/main" id="{6A6ABB06-0D7C-4339-9A0E-FD8D6F19EBCB}"/>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47" name="Text Placeholder 26">
            <a:extLst>
              <a:ext uri="{FF2B5EF4-FFF2-40B4-BE49-F238E27FC236}">
                <a16:creationId xmlns:a16="http://schemas.microsoft.com/office/drawing/2014/main" id="{BED35E93-1C2A-4705-AF1E-4C4EDCF6328F}"/>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48" name="Text Placeholder 26">
            <a:extLst>
              <a:ext uri="{FF2B5EF4-FFF2-40B4-BE49-F238E27FC236}">
                <a16:creationId xmlns:a16="http://schemas.microsoft.com/office/drawing/2014/main" id="{AB120D02-D35B-4379-8D9B-1893F04B597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49" name="Text Placeholder 26">
            <a:extLst>
              <a:ext uri="{FF2B5EF4-FFF2-40B4-BE49-F238E27FC236}">
                <a16:creationId xmlns:a16="http://schemas.microsoft.com/office/drawing/2014/main" id="{F5E0D691-0F47-452A-9FAA-62E8FCFE5D0F}"/>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50" name="Text Placeholder 26">
            <a:extLst>
              <a:ext uri="{FF2B5EF4-FFF2-40B4-BE49-F238E27FC236}">
                <a16:creationId xmlns:a16="http://schemas.microsoft.com/office/drawing/2014/main" id="{3B6FACE7-B538-4C69-A42D-822ADF8E4E19}"/>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51" name="Text Placeholder 26">
            <a:extLst>
              <a:ext uri="{FF2B5EF4-FFF2-40B4-BE49-F238E27FC236}">
                <a16:creationId xmlns:a16="http://schemas.microsoft.com/office/drawing/2014/main" id="{E84DCAA5-EDC4-47AC-8FF0-E78B7776156E}"/>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52" name="Text Placeholder 26">
            <a:extLst>
              <a:ext uri="{FF2B5EF4-FFF2-40B4-BE49-F238E27FC236}">
                <a16:creationId xmlns:a16="http://schemas.microsoft.com/office/drawing/2014/main" id="{60E2A4AB-497E-43BF-A719-7E82391D062B}"/>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40" name="Title Placeholder 1">
            <a:extLst>
              <a:ext uri="{FF2B5EF4-FFF2-40B4-BE49-F238E27FC236}">
                <a16:creationId xmlns:a16="http://schemas.microsoft.com/office/drawing/2014/main" id="{AC62BA1A-3A38-4CA9-B99A-8EE41FAE2CEB}"/>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42" name="Text Placeholder 2">
            <a:extLst>
              <a:ext uri="{FF2B5EF4-FFF2-40B4-BE49-F238E27FC236}">
                <a16:creationId xmlns:a16="http://schemas.microsoft.com/office/drawing/2014/main" id="{3FF90584-DFC2-4DBA-B5F3-E2A7389A5583}"/>
              </a:ext>
            </a:extLst>
          </p:cNvPr>
          <p:cNvSpPr>
            <a:spLocks noGrp="1"/>
          </p:cNvSpPr>
          <p:nvPr>
            <p:ph type="body" sz="quarter" idx="52" hasCustomPrompt="1"/>
          </p:nvPr>
        </p:nvSpPr>
        <p:spPr>
          <a:xfrm>
            <a:off x="1032783" y="3204718"/>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3" name="Text Placeholder 8">
            <a:extLst>
              <a:ext uri="{FF2B5EF4-FFF2-40B4-BE49-F238E27FC236}">
                <a16:creationId xmlns:a16="http://schemas.microsoft.com/office/drawing/2014/main" id="{F3D3F237-3B25-43F3-B469-BE306CAD71C3}"/>
              </a:ext>
            </a:extLst>
          </p:cNvPr>
          <p:cNvSpPr>
            <a:spLocks noGrp="1"/>
          </p:cNvSpPr>
          <p:nvPr>
            <p:ph type="body" sz="quarter" idx="53" hasCustomPrompt="1"/>
          </p:nvPr>
        </p:nvSpPr>
        <p:spPr>
          <a:xfrm>
            <a:off x="1033456" y="3456718"/>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4" name="Text Placeholder 2">
            <a:extLst>
              <a:ext uri="{FF2B5EF4-FFF2-40B4-BE49-F238E27FC236}">
                <a16:creationId xmlns:a16="http://schemas.microsoft.com/office/drawing/2014/main" id="{C62C26DF-D114-4358-97AF-C63537215E70}"/>
              </a:ext>
            </a:extLst>
          </p:cNvPr>
          <p:cNvSpPr>
            <a:spLocks noGrp="1"/>
          </p:cNvSpPr>
          <p:nvPr>
            <p:ph type="body" sz="quarter" idx="54" hasCustomPrompt="1"/>
          </p:nvPr>
        </p:nvSpPr>
        <p:spPr>
          <a:xfrm>
            <a:off x="5361994" y="3204718"/>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45" name="Text Placeholder 8">
            <a:extLst>
              <a:ext uri="{FF2B5EF4-FFF2-40B4-BE49-F238E27FC236}">
                <a16:creationId xmlns:a16="http://schemas.microsoft.com/office/drawing/2014/main" id="{74F0203A-6DF8-4FA1-A2E8-A09C00ADE077}"/>
              </a:ext>
            </a:extLst>
          </p:cNvPr>
          <p:cNvSpPr>
            <a:spLocks noGrp="1"/>
          </p:cNvSpPr>
          <p:nvPr>
            <p:ph type="body" sz="quarter" idx="55" hasCustomPrompt="1"/>
          </p:nvPr>
        </p:nvSpPr>
        <p:spPr>
          <a:xfrm>
            <a:off x="5362668" y="3456718"/>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53" name="Text Placeholder 2">
            <a:extLst>
              <a:ext uri="{FF2B5EF4-FFF2-40B4-BE49-F238E27FC236}">
                <a16:creationId xmlns:a16="http://schemas.microsoft.com/office/drawing/2014/main" id="{1CA790BC-8156-40FA-BC46-0128EADB4090}"/>
              </a:ext>
            </a:extLst>
          </p:cNvPr>
          <p:cNvSpPr>
            <a:spLocks noGrp="1"/>
          </p:cNvSpPr>
          <p:nvPr>
            <p:ph type="body" sz="quarter" idx="56" hasCustomPrompt="1"/>
          </p:nvPr>
        </p:nvSpPr>
        <p:spPr>
          <a:xfrm>
            <a:off x="1032783" y="2466362"/>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4" name="Text Placeholder 8">
            <a:extLst>
              <a:ext uri="{FF2B5EF4-FFF2-40B4-BE49-F238E27FC236}">
                <a16:creationId xmlns:a16="http://schemas.microsoft.com/office/drawing/2014/main" id="{1C932762-BF7D-4A10-9B6E-A40143893BC5}"/>
              </a:ext>
            </a:extLst>
          </p:cNvPr>
          <p:cNvSpPr>
            <a:spLocks noGrp="1"/>
          </p:cNvSpPr>
          <p:nvPr>
            <p:ph type="body" sz="quarter" idx="57" hasCustomPrompt="1"/>
          </p:nvPr>
        </p:nvSpPr>
        <p:spPr>
          <a:xfrm>
            <a:off x="1033456" y="2718362"/>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55" name="Text Placeholder 2">
            <a:extLst>
              <a:ext uri="{FF2B5EF4-FFF2-40B4-BE49-F238E27FC236}">
                <a16:creationId xmlns:a16="http://schemas.microsoft.com/office/drawing/2014/main" id="{647A5B27-4EB5-4FA2-A209-41009BD6DDBF}"/>
              </a:ext>
            </a:extLst>
          </p:cNvPr>
          <p:cNvSpPr>
            <a:spLocks noGrp="1"/>
          </p:cNvSpPr>
          <p:nvPr>
            <p:ph type="body" sz="quarter" idx="58" hasCustomPrompt="1"/>
          </p:nvPr>
        </p:nvSpPr>
        <p:spPr>
          <a:xfrm>
            <a:off x="5361994" y="2466362"/>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3" name="Text Placeholder 8">
            <a:extLst>
              <a:ext uri="{FF2B5EF4-FFF2-40B4-BE49-F238E27FC236}">
                <a16:creationId xmlns:a16="http://schemas.microsoft.com/office/drawing/2014/main" id="{1DF29709-AE28-4B10-9B33-7A7EAE1B47B9}"/>
              </a:ext>
            </a:extLst>
          </p:cNvPr>
          <p:cNvSpPr>
            <a:spLocks noGrp="1"/>
          </p:cNvSpPr>
          <p:nvPr>
            <p:ph type="body" sz="quarter" idx="59" hasCustomPrompt="1"/>
          </p:nvPr>
        </p:nvSpPr>
        <p:spPr>
          <a:xfrm>
            <a:off x="5362668" y="2718362"/>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4" name="Text Placeholder 2">
            <a:extLst>
              <a:ext uri="{FF2B5EF4-FFF2-40B4-BE49-F238E27FC236}">
                <a16:creationId xmlns:a16="http://schemas.microsoft.com/office/drawing/2014/main" id="{3688F8FF-DEEA-4C3C-92DB-55CEAB3AA0A8}"/>
              </a:ext>
            </a:extLst>
          </p:cNvPr>
          <p:cNvSpPr>
            <a:spLocks noGrp="1"/>
          </p:cNvSpPr>
          <p:nvPr>
            <p:ph type="body" sz="quarter" idx="60" hasCustomPrompt="1"/>
          </p:nvPr>
        </p:nvSpPr>
        <p:spPr>
          <a:xfrm>
            <a:off x="1032783" y="1728006"/>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5" name="Text Placeholder 8">
            <a:extLst>
              <a:ext uri="{FF2B5EF4-FFF2-40B4-BE49-F238E27FC236}">
                <a16:creationId xmlns:a16="http://schemas.microsoft.com/office/drawing/2014/main" id="{17C7E321-0A6B-4DD9-89FE-660DDFE99B44}"/>
              </a:ext>
            </a:extLst>
          </p:cNvPr>
          <p:cNvSpPr>
            <a:spLocks noGrp="1"/>
          </p:cNvSpPr>
          <p:nvPr>
            <p:ph type="body" sz="quarter" idx="61" hasCustomPrompt="1"/>
          </p:nvPr>
        </p:nvSpPr>
        <p:spPr>
          <a:xfrm>
            <a:off x="1033456" y="1980006"/>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6" name="Text Placeholder 2">
            <a:extLst>
              <a:ext uri="{FF2B5EF4-FFF2-40B4-BE49-F238E27FC236}">
                <a16:creationId xmlns:a16="http://schemas.microsoft.com/office/drawing/2014/main" id="{7FBD3771-0008-4B74-9AA6-53ABF1E61453}"/>
              </a:ext>
            </a:extLst>
          </p:cNvPr>
          <p:cNvSpPr>
            <a:spLocks noGrp="1"/>
          </p:cNvSpPr>
          <p:nvPr>
            <p:ph type="body" sz="quarter" idx="62" hasCustomPrompt="1"/>
          </p:nvPr>
        </p:nvSpPr>
        <p:spPr>
          <a:xfrm>
            <a:off x="5361994" y="1728006"/>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7" name="Text Placeholder 8">
            <a:extLst>
              <a:ext uri="{FF2B5EF4-FFF2-40B4-BE49-F238E27FC236}">
                <a16:creationId xmlns:a16="http://schemas.microsoft.com/office/drawing/2014/main" id="{6B45A3C3-3C7E-4CF6-AA06-7B5D83568D22}"/>
              </a:ext>
            </a:extLst>
          </p:cNvPr>
          <p:cNvSpPr>
            <a:spLocks noGrp="1"/>
          </p:cNvSpPr>
          <p:nvPr>
            <p:ph type="body" sz="quarter" idx="63" hasCustomPrompt="1"/>
          </p:nvPr>
        </p:nvSpPr>
        <p:spPr>
          <a:xfrm>
            <a:off x="5362668" y="1980006"/>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8" name="Text Placeholder 2">
            <a:extLst>
              <a:ext uri="{FF2B5EF4-FFF2-40B4-BE49-F238E27FC236}">
                <a16:creationId xmlns:a16="http://schemas.microsoft.com/office/drawing/2014/main" id="{AA1A5BAF-69E3-4739-8FF6-FC7F9DF64E8E}"/>
              </a:ext>
            </a:extLst>
          </p:cNvPr>
          <p:cNvSpPr>
            <a:spLocks noGrp="1"/>
          </p:cNvSpPr>
          <p:nvPr>
            <p:ph type="body" sz="quarter" idx="64" hasCustomPrompt="1"/>
          </p:nvPr>
        </p:nvSpPr>
        <p:spPr>
          <a:xfrm>
            <a:off x="1032783" y="990632"/>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89" name="Text Placeholder 8">
            <a:extLst>
              <a:ext uri="{FF2B5EF4-FFF2-40B4-BE49-F238E27FC236}">
                <a16:creationId xmlns:a16="http://schemas.microsoft.com/office/drawing/2014/main" id="{D5E68309-0A79-4FFD-8FEF-3D634BE154BB}"/>
              </a:ext>
            </a:extLst>
          </p:cNvPr>
          <p:cNvSpPr>
            <a:spLocks noGrp="1"/>
          </p:cNvSpPr>
          <p:nvPr>
            <p:ph type="body" sz="quarter" idx="65" hasCustomPrompt="1"/>
          </p:nvPr>
        </p:nvSpPr>
        <p:spPr>
          <a:xfrm>
            <a:off x="1033456" y="1242632"/>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90" name="Text Placeholder 2">
            <a:extLst>
              <a:ext uri="{FF2B5EF4-FFF2-40B4-BE49-F238E27FC236}">
                <a16:creationId xmlns:a16="http://schemas.microsoft.com/office/drawing/2014/main" id="{45B92A6D-63B6-46A2-A319-52A527D2A4BD}"/>
              </a:ext>
            </a:extLst>
          </p:cNvPr>
          <p:cNvSpPr>
            <a:spLocks noGrp="1"/>
          </p:cNvSpPr>
          <p:nvPr>
            <p:ph type="body" sz="quarter" idx="66" hasCustomPrompt="1"/>
          </p:nvPr>
        </p:nvSpPr>
        <p:spPr>
          <a:xfrm>
            <a:off x="5361994" y="990632"/>
            <a:ext cx="3384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91" name="Text Placeholder 8">
            <a:extLst>
              <a:ext uri="{FF2B5EF4-FFF2-40B4-BE49-F238E27FC236}">
                <a16:creationId xmlns:a16="http://schemas.microsoft.com/office/drawing/2014/main" id="{6048693B-3548-40BB-B76D-99CD86E834DF}"/>
              </a:ext>
            </a:extLst>
          </p:cNvPr>
          <p:cNvSpPr>
            <a:spLocks noGrp="1"/>
          </p:cNvSpPr>
          <p:nvPr>
            <p:ph type="body" sz="quarter" idx="67" hasCustomPrompt="1"/>
          </p:nvPr>
        </p:nvSpPr>
        <p:spPr>
          <a:xfrm>
            <a:off x="5362668" y="1242632"/>
            <a:ext cx="3384000" cy="360000"/>
          </a:xfrm>
          <a:prstGeom prst="rect">
            <a:avLst/>
          </a:prstGeom>
        </p:spPr>
        <p:txBody>
          <a:bodyPr wrap="square" lIns="0" tIns="0" rIns="0" bIns="0">
            <a:noAutofit/>
          </a:bodyPr>
          <a:lstStyle>
            <a:lvl1pPr marL="0" indent="0" algn="l">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Tree>
    <p:extLst>
      <p:ext uri="{BB962C8B-B14F-4D97-AF65-F5344CB8AC3E}">
        <p14:creationId xmlns:p14="http://schemas.microsoft.com/office/powerpoint/2010/main" val="22213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4572000" y="1166813"/>
            <a:ext cx="4176713" cy="540000"/>
          </a:xfrm>
          <a:prstGeom prst="rect">
            <a:avLst/>
          </a:prstGeom>
          <a:noFill/>
          <a:ln w="6350">
            <a:solidFill>
              <a:schemeClr val="accent1"/>
            </a:solidFill>
          </a:ln>
        </p:spPr>
        <p:txBody>
          <a:bodyPr wrap="square" lIns="612000" tIns="108000" rIns="108000" bIns="108000" anchor="ctr" anchorCtr="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7" name="Picture Placeholder 6"/>
          <p:cNvSpPr>
            <a:spLocks noGrp="1"/>
          </p:cNvSpPr>
          <p:nvPr>
            <p:ph type="pic" sz="quarter" idx="21" hasCustomPrompt="1"/>
          </p:nvPr>
        </p:nvSpPr>
        <p:spPr>
          <a:xfrm>
            <a:off x="383606" y="1166813"/>
            <a:ext cx="3928043" cy="3384550"/>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1400">
                <a:solidFill>
                  <a:schemeClr val="bg2"/>
                </a:solidFill>
              </a:defRPr>
            </a:lvl1pPr>
          </a:lstStyle>
          <a:p>
            <a:r>
              <a:rPr lang="en-US" dirty="0"/>
              <a:t>Click to add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4572000" y="1876029"/>
            <a:ext cx="4176713" cy="540000"/>
          </a:xfrm>
          <a:prstGeom prst="rect">
            <a:avLst/>
          </a:prstGeom>
          <a:noFill/>
          <a:ln w="6350">
            <a:solidFill>
              <a:schemeClr val="accent1"/>
            </a:solidFill>
          </a:ln>
        </p:spPr>
        <p:txBody>
          <a:bodyPr wrap="square" lIns="612000" tIns="108000" rIns="108000" bIns="108000" anchor="ctr" anchorCtr="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4572000" y="2585245"/>
            <a:ext cx="4176713" cy="540000"/>
          </a:xfrm>
          <a:prstGeom prst="rect">
            <a:avLst/>
          </a:prstGeom>
          <a:noFill/>
          <a:ln w="6350">
            <a:solidFill>
              <a:schemeClr val="accent1"/>
            </a:solidFill>
          </a:ln>
        </p:spPr>
        <p:txBody>
          <a:bodyPr wrap="square" lIns="612000" tIns="108000" rIns="108000" bIns="108000" anchor="ctr" anchorCtr="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4572000" y="3294461"/>
            <a:ext cx="4176713" cy="540000"/>
          </a:xfrm>
          <a:prstGeom prst="rect">
            <a:avLst/>
          </a:prstGeom>
          <a:noFill/>
          <a:ln w="6350">
            <a:solidFill>
              <a:schemeClr val="accent1"/>
            </a:solidFill>
          </a:ln>
        </p:spPr>
        <p:txBody>
          <a:bodyPr wrap="square" lIns="612000" tIns="108000" rIns="108000" bIns="108000" anchor="ctr" anchorCtr="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4572000" y="4003676"/>
            <a:ext cx="4176713" cy="540000"/>
          </a:xfrm>
          <a:prstGeom prst="rect">
            <a:avLst/>
          </a:prstGeom>
          <a:noFill/>
          <a:ln w="6350">
            <a:solidFill>
              <a:schemeClr val="accent1"/>
            </a:solidFill>
          </a:ln>
        </p:spPr>
        <p:txBody>
          <a:bodyPr wrap="square" lIns="612000" tIns="108000" rIns="108000" bIns="108000" anchor="ctr" anchorCtr="0">
            <a:noAutofit/>
          </a:bodyPr>
          <a:lstStyle>
            <a:lvl1pPr marL="0" marR="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sz="1200" b="0" baseline="0">
                <a:solidFill>
                  <a:schemeClr val="bg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17" name="Text Placeholder 23">
            <a:extLst>
              <a:ext uri="{FF2B5EF4-FFF2-40B4-BE49-F238E27FC236}">
                <a16:creationId xmlns:a16="http://schemas.microsoft.com/office/drawing/2014/main" id="{E3A96E4F-0194-45D7-A1AE-2644217A2AA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7C528BBB-C6D5-4F34-80BA-F927F2208FD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8" name="Text Placeholder 26">
            <a:extLst>
              <a:ext uri="{FF2B5EF4-FFF2-40B4-BE49-F238E27FC236}">
                <a16:creationId xmlns:a16="http://schemas.microsoft.com/office/drawing/2014/main" id="{E59DFEBD-8D68-43E1-8E91-90937FE2598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9" name="Text Placeholder 26">
            <a:extLst>
              <a:ext uri="{FF2B5EF4-FFF2-40B4-BE49-F238E27FC236}">
                <a16:creationId xmlns:a16="http://schemas.microsoft.com/office/drawing/2014/main" id="{BD852B9A-B6C6-4B6A-AAF4-B129AB02F7A3}"/>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0" name="Text Placeholder 26">
            <a:extLst>
              <a:ext uri="{FF2B5EF4-FFF2-40B4-BE49-F238E27FC236}">
                <a16:creationId xmlns:a16="http://schemas.microsoft.com/office/drawing/2014/main" id="{7017E634-2F79-4164-B4EE-020F5908D801}"/>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1" name="Text Placeholder 26">
            <a:extLst>
              <a:ext uri="{FF2B5EF4-FFF2-40B4-BE49-F238E27FC236}">
                <a16:creationId xmlns:a16="http://schemas.microsoft.com/office/drawing/2014/main" id="{D62FDFD0-C3A7-4028-A26E-22F4CE9E075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6A37E964-7338-4174-A308-6629DB0B4E38}"/>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9" name="Title Placeholder 1">
            <a:extLst>
              <a:ext uri="{FF2B5EF4-FFF2-40B4-BE49-F238E27FC236}">
                <a16:creationId xmlns:a16="http://schemas.microsoft.com/office/drawing/2014/main" id="{B687376F-FB13-459F-8098-E17E5F6E991A}"/>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20" name="Text Placeholder 4">
            <a:extLst>
              <a:ext uri="{FF2B5EF4-FFF2-40B4-BE49-F238E27FC236}">
                <a16:creationId xmlns:a16="http://schemas.microsoft.com/office/drawing/2014/main" id="{0475EA33-4A85-4C7D-9C5F-EB0DA4C721DD}"/>
              </a:ext>
            </a:extLst>
          </p:cNvPr>
          <p:cNvSpPr>
            <a:spLocks noGrp="1"/>
          </p:cNvSpPr>
          <p:nvPr>
            <p:ph type="body" sz="quarter" idx="32"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132685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27" name="Picture Placeholder 6"/>
          <p:cNvSpPr>
            <a:spLocks noGrp="1"/>
          </p:cNvSpPr>
          <p:nvPr>
            <p:ph type="pic" sz="quarter" idx="21" hasCustomPrompt="1"/>
          </p:nvPr>
        </p:nvSpPr>
        <p:spPr>
          <a:xfrm>
            <a:off x="4820670" y="1170000"/>
            <a:ext cx="3928043" cy="3384550"/>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1400">
                <a:solidFill>
                  <a:schemeClr val="bg2"/>
                </a:solidFill>
              </a:defRPr>
            </a:lvl1pPr>
          </a:lstStyle>
          <a:p>
            <a:r>
              <a:rPr lang="en-US" dirty="0"/>
              <a:t>Click to add picture</a:t>
            </a:r>
          </a:p>
        </p:txBody>
      </p:sp>
      <p:sp>
        <p:nvSpPr>
          <p:cNvPr id="31" name="Text Placeholder 2"/>
          <p:cNvSpPr>
            <a:spLocks noGrp="1"/>
          </p:cNvSpPr>
          <p:nvPr>
            <p:ph type="body" sz="quarter" idx="22" hasCustomPrompt="1"/>
          </p:nvPr>
        </p:nvSpPr>
        <p:spPr>
          <a:xfrm>
            <a:off x="374650" y="1170000"/>
            <a:ext cx="4212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1494000"/>
            <a:ext cx="4212000" cy="720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34" name="Text Placeholder 2"/>
          <p:cNvSpPr>
            <a:spLocks noGrp="1"/>
          </p:cNvSpPr>
          <p:nvPr>
            <p:ph type="body" sz="quarter" idx="28" hasCustomPrompt="1"/>
          </p:nvPr>
        </p:nvSpPr>
        <p:spPr>
          <a:xfrm>
            <a:off x="374650" y="3510000"/>
            <a:ext cx="4212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374651" y="2681229"/>
            <a:ext cx="4212000" cy="720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36" name="Text Placeholder 2"/>
          <p:cNvSpPr>
            <a:spLocks noGrp="1"/>
          </p:cNvSpPr>
          <p:nvPr>
            <p:ph type="body" sz="quarter" idx="30" hasCustomPrompt="1"/>
          </p:nvPr>
        </p:nvSpPr>
        <p:spPr>
          <a:xfrm>
            <a:off x="374650" y="2356020"/>
            <a:ext cx="4212000" cy="252000"/>
          </a:xfrm>
          <a:prstGeom prst="rect">
            <a:avLst/>
          </a:prstGeom>
        </p:spPr>
        <p:txBody>
          <a:bodyPr wrap="square" lIns="0" tIns="0" rIns="0" bIns="0">
            <a:noAutofit/>
          </a:bodyPr>
          <a:lstStyle>
            <a:lvl1pPr marL="0" indent="0" algn="l">
              <a:lnSpc>
                <a:spcPct val="110000"/>
              </a:lnSpc>
              <a:spcBef>
                <a:spcPts val="600"/>
              </a:spcBef>
              <a:buNone/>
              <a:defRPr lang="en-US" sz="1600" b="1"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74651" y="3834000"/>
            <a:ext cx="4212000" cy="720000"/>
          </a:xfrm>
          <a:prstGeom prst="rect">
            <a:avLst/>
          </a:prstGeom>
        </p:spPr>
        <p:txBody>
          <a:bodyPr wrap="square" lIns="0" tIns="0" rIns="0" bIns="0">
            <a:noAutofit/>
          </a:bodyPr>
          <a:lstStyle>
            <a:lvl1pPr marL="0" marR="0" indent="0" algn="l" defTabSz="685800" rtl="0" eaLnBrk="1" fontAlgn="auto" latinLnBrk="0" hangingPunct="1">
              <a:lnSpc>
                <a:spcPct val="110000"/>
              </a:lnSpc>
              <a:spcBef>
                <a:spcPts val="600"/>
              </a:spcBef>
              <a:spcAft>
                <a:spcPts val="0"/>
              </a:spcAft>
              <a:buClrTx/>
              <a:buSzTx/>
              <a:buFontTx/>
              <a:buNone/>
              <a:tabLst/>
              <a:defRPr sz="1200">
                <a:solidFill>
                  <a:schemeClr val="bg2"/>
                </a:solidFill>
                <a:latin typeface="+mj-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marL="228600" marR="0" lvl="0" indent="-228600" algn="l" defTabSz="685800" rtl="0" eaLnBrk="1" fontAlgn="auto" latinLnBrk="0" hangingPunct="1">
              <a:lnSpc>
                <a:spcPct val="100000"/>
              </a:lnSpc>
              <a:spcBef>
                <a:spcPts val="600"/>
              </a:spcBef>
              <a:spcAft>
                <a:spcPts val="0"/>
              </a:spcAft>
              <a:buClrTx/>
              <a:buSzTx/>
              <a:tabLst/>
              <a:defRPr/>
            </a:pPr>
            <a:r>
              <a:rPr lang="en-US" dirty="0"/>
              <a:t>Click to add Text</a:t>
            </a:r>
          </a:p>
        </p:txBody>
      </p:sp>
      <p:sp>
        <p:nvSpPr>
          <p:cNvPr id="18" name="Text Placeholder 23">
            <a:extLst>
              <a:ext uri="{FF2B5EF4-FFF2-40B4-BE49-F238E27FC236}">
                <a16:creationId xmlns:a16="http://schemas.microsoft.com/office/drawing/2014/main" id="{33268FE1-132B-44A4-B309-258D1C7A6A31}"/>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8" name="Text Placeholder 26">
            <a:extLst>
              <a:ext uri="{FF2B5EF4-FFF2-40B4-BE49-F238E27FC236}">
                <a16:creationId xmlns:a16="http://schemas.microsoft.com/office/drawing/2014/main" id="{71C025E9-7F2A-40E8-95F0-5E5C0179416B}"/>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F3F4FAF7-C241-426D-B1F4-99C5E46698E6}"/>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CFAEAD5B-D064-46A2-B842-323FBD4473BC}"/>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EA4294C0-C8ED-499F-9BA2-0B6AB62EA44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63176F6D-44FD-4993-89B5-A3D2F624C29D}"/>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60DB765A-FA2E-4A11-87B3-C6465CE9AF7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9" name="Title Placeholder 1">
            <a:extLst>
              <a:ext uri="{FF2B5EF4-FFF2-40B4-BE49-F238E27FC236}">
                <a16:creationId xmlns:a16="http://schemas.microsoft.com/office/drawing/2014/main" id="{43E8671C-92F3-4A29-B2A2-284A93E60455}"/>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20" name="Text Placeholder 4">
            <a:extLst>
              <a:ext uri="{FF2B5EF4-FFF2-40B4-BE49-F238E27FC236}">
                <a16:creationId xmlns:a16="http://schemas.microsoft.com/office/drawing/2014/main" id="{701B7CC2-646A-4E63-83BD-81D45B7C0A79}"/>
              </a:ext>
            </a:extLst>
          </p:cNvPr>
          <p:cNvSpPr>
            <a:spLocks noGrp="1"/>
          </p:cNvSpPr>
          <p:nvPr>
            <p:ph type="body" sz="quarter" idx="32"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108854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distinction">
    <p:spTree>
      <p:nvGrpSpPr>
        <p:cNvPr id="1" name=""/>
        <p:cNvGrpSpPr/>
        <p:nvPr/>
      </p:nvGrpSpPr>
      <p:grpSpPr>
        <a:xfrm>
          <a:off x="0" y="0"/>
          <a:ext cx="0" cy="0"/>
          <a:chOff x="0" y="0"/>
          <a:chExt cx="0" cy="0"/>
        </a:xfrm>
      </p:grpSpPr>
      <p:sp>
        <p:nvSpPr>
          <p:cNvPr id="31" name="Text Placeholder 2"/>
          <p:cNvSpPr>
            <a:spLocks noGrp="1"/>
          </p:cNvSpPr>
          <p:nvPr>
            <p:ph type="body" sz="quarter" idx="22" hasCustomPrompt="1"/>
          </p:nvPr>
        </p:nvSpPr>
        <p:spPr>
          <a:xfrm>
            <a:off x="1618571" y="1257491"/>
            <a:ext cx="3132000" cy="422719"/>
          </a:xfrm>
          <a:prstGeom prst="rect">
            <a:avLst/>
          </a:prstGeom>
          <a:solidFill>
            <a:schemeClr val="bg2"/>
          </a:solidFill>
        </p:spPr>
        <p:txBody>
          <a:bodyPr wrap="square" lIns="144000" tIns="72000" rIns="108000" bIns="72000">
            <a:noAutofit/>
          </a:bodyPr>
          <a:lstStyle>
            <a:lvl1pPr marL="0" indent="0" algn="l">
              <a:lnSpc>
                <a:spcPct val="11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 name="Text Placeholder 2"/>
          <p:cNvSpPr>
            <a:spLocks noGrp="1"/>
          </p:cNvSpPr>
          <p:nvPr>
            <p:ph type="body" sz="quarter" idx="28" hasCustomPrompt="1"/>
          </p:nvPr>
        </p:nvSpPr>
        <p:spPr>
          <a:xfrm>
            <a:off x="1618571" y="1759903"/>
            <a:ext cx="3132000" cy="781367"/>
          </a:xfrm>
          <a:prstGeom prst="rect">
            <a:avLst/>
          </a:prstGeom>
          <a:solidFill>
            <a:schemeClr val="bg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21" name="Text Placeholder 2"/>
          <p:cNvSpPr>
            <a:spLocks noGrp="1"/>
          </p:cNvSpPr>
          <p:nvPr>
            <p:ph type="body" sz="quarter" idx="29" hasCustomPrompt="1"/>
          </p:nvPr>
        </p:nvSpPr>
        <p:spPr>
          <a:xfrm>
            <a:off x="1618571" y="2620963"/>
            <a:ext cx="3132000" cy="781367"/>
          </a:xfrm>
          <a:prstGeom prst="rect">
            <a:avLst/>
          </a:prstGeom>
          <a:solidFill>
            <a:schemeClr val="bg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22" name="Text Placeholder 2"/>
          <p:cNvSpPr>
            <a:spLocks noGrp="1"/>
          </p:cNvSpPr>
          <p:nvPr>
            <p:ph type="body" sz="quarter" idx="30" hasCustomPrompt="1"/>
          </p:nvPr>
        </p:nvSpPr>
        <p:spPr>
          <a:xfrm>
            <a:off x="1618571" y="3482023"/>
            <a:ext cx="3132000" cy="781367"/>
          </a:xfrm>
          <a:prstGeom prst="rect">
            <a:avLst/>
          </a:prstGeom>
          <a:solidFill>
            <a:schemeClr val="bg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23" name="Text Placeholder 2"/>
          <p:cNvSpPr>
            <a:spLocks noGrp="1"/>
          </p:cNvSpPr>
          <p:nvPr>
            <p:ph type="body" sz="quarter" idx="31" hasCustomPrompt="1"/>
          </p:nvPr>
        </p:nvSpPr>
        <p:spPr>
          <a:xfrm>
            <a:off x="4399871" y="1464824"/>
            <a:ext cx="3132000" cy="422719"/>
          </a:xfrm>
          <a:prstGeom prst="rect">
            <a:avLst/>
          </a:prstGeom>
          <a:solidFill>
            <a:schemeClr val="tx2"/>
          </a:solidFill>
        </p:spPr>
        <p:txBody>
          <a:bodyPr wrap="square" lIns="144000" tIns="72000" rIns="108000" bIns="72000">
            <a:noAutofit/>
          </a:bodyPr>
          <a:lstStyle>
            <a:lvl1pPr marL="0" indent="0" algn="l">
              <a:lnSpc>
                <a:spcPct val="110000"/>
              </a:lnSpc>
              <a:spcBef>
                <a:spcPts val="600"/>
              </a:spcBef>
              <a:buNone/>
              <a:defRPr lang="en-US" sz="1800" b="0" kern="1200" dirty="0">
                <a:solidFill>
                  <a:schemeClr val="bg1"/>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24" name="Text Placeholder 2"/>
          <p:cNvSpPr>
            <a:spLocks noGrp="1"/>
          </p:cNvSpPr>
          <p:nvPr>
            <p:ph type="body" sz="quarter" idx="32" hasCustomPrompt="1"/>
          </p:nvPr>
        </p:nvSpPr>
        <p:spPr>
          <a:xfrm>
            <a:off x="4399871" y="1967236"/>
            <a:ext cx="3132000" cy="781367"/>
          </a:xfrm>
          <a:prstGeom prst="rect">
            <a:avLst/>
          </a:prstGeom>
          <a:solidFill>
            <a:schemeClr val="tx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26" name="Text Placeholder 2"/>
          <p:cNvSpPr>
            <a:spLocks noGrp="1"/>
          </p:cNvSpPr>
          <p:nvPr>
            <p:ph type="body" sz="quarter" idx="33" hasCustomPrompt="1"/>
          </p:nvPr>
        </p:nvSpPr>
        <p:spPr>
          <a:xfrm>
            <a:off x="4399871" y="2828296"/>
            <a:ext cx="3132000" cy="781367"/>
          </a:xfrm>
          <a:prstGeom prst="rect">
            <a:avLst/>
          </a:prstGeom>
          <a:solidFill>
            <a:schemeClr val="tx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28" name="Text Placeholder 2"/>
          <p:cNvSpPr>
            <a:spLocks noGrp="1"/>
          </p:cNvSpPr>
          <p:nvPr>
            <p:ph type="body" sz="quarter" idx="34" hasCustomPrompt="1"/>
          </p:nvPr>
        </p:nvSpPr>
        <p:spPr>
          <a:xfrm>
            <a:off x="4399871" y="3689356"/>
            <a:ext cx="3132000" cy="781367"/>
          </a:xfrm>
          <a:prstGeom prst="rect">
            <a:avLst/>
          </a:prstGeom>
          <a:solidFill>
            <a:schemeClr val="tx2"/>
          </a:solidFill>
        </p:spPr>
        <p:txBody>
          <a:bodyPr wrap="square" lIns="144000" tIns="72000" rIns="108000" bIns="72000">
            <a:noAutofit/>
          </a:bodyPr>
          <a:lstStyle>
            <a:lvl1pPr marL="0" indent="0">
              <a:lnSpc>
                <a:spcPct val="110000"/>
              </a:lnSpc>
              <a:spcBef>
                <a:spcPts val="600"/>
              </a:spcBef>
              <a:buNone/>
              <a:defRPr sz="1200">
                <a:solidFill>
                  <a:schemeClr val="bg1"/>
                </a:solidFill>
              </a:defRPr>
            </a:lvl1pPr>
          </a:lstStyle>
          <a:p>
            <a:pPr lvl="0"/>
            <a:r>
              <a:rPr lang="en-US" dirty="0"/>
              <a:t>Click to add text</a:t>
            </a:r>
          </a:p>
        </p:txBody>
      </p:sp>
      <p:sp>
        <p:nvSpPr>
          <p:cNvPr id="34" name="Text Placeholder 23">
            <a:extLst>
              <a:ext uri="{FF2B5EF4-FFF2-40B4-BE49-F238E27FC236}">
                <a16:creationId xmlns:a16="http://schemas.microsoft.com/office/drawing/2014/main" id="{C9BE7325-7B7B-4ED4-8995-A9A68561677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7AEFD41E-FF3D-4DC6-8D5C-92E60C585965}"/>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44154F01-8085-41C2-B61C-5B610007725C}"/>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1AA81313-B719-4223-835C-D119168770F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C0C0CC2E-76E5-4A95-BD4A-C029834B433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936B0419-419C-4FBD-AF58-69EA6E314F2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351E4B2B-04AD-4053-9C60-AD1E7B504687}"/>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9" name="Title Placeholder 1">
            <a:extLst>
              <a:ext uri="{FF2B5EF4-FFF2-40B4-BE49-F238E27FC236}">
                <a16:creationId xmlns:a16="http://schemas.microsoft.com/office/drawing/2014/main" id="{B1903ED4-9526-4C1E-AE14-D122D17B46DB}"/>
              </a:ext>
            </a:extLst>
          </p:cNvPr>
          <p:cNvSpPr>
            <a:spLocks noGrp="1"/>
          </p:cNvSpPr>
          <p:nvPr>
            <p:ph type="title" hasCustomPrompt="1"/>
          </p:nvPr>
        </p:nvSpPr>
        <p:spPr>
          <a:xfrm>
            <a:off x="383607" y="231776"/>
            <a:ext cx="8365106" cy="503238"/>
          </a:xfrm>
          <a:prstGeom prst="rect">
            <a:avLst/>
          </a:prstGeom>
        </p:spPr>
        <p:txBody>
          <a:bodyPr vert="horz" wrap="square" lIns="0" tIns="0" rIns="0" bIns="0" rtlCol="0" anchor="t" anchorCtr="0">
            <a:noAutofit/>
          </a:bodyPr>
          <a:lstStyle>
            <a:lvl1pPr algn="ctr">
              <a:lnSpc>
                <a:spcPct val="110000"/>
              </a:lnSpc>
              <a:spcBef>
                <a:spcPts val="600"/>
              </a:spcBef>
              <a:defRPr>
                <a:latin typeface="+mj-lt"/>
              </a:defRPr>
            </a:lvl1pPr>
          </a:lstStyle>
          <a:p>
            <a:r>
              <a:rPr lang="en-US" dirty="0"/>
              <a:t>Click to add Title</a:t>
            </a:r>
          </a:p>
        </p:txBody>
      </p:sp>
      <p:sp>
        <p:nvSpPr>
          <p:cNvPr id="20" name="Text Placeholder 4">
            <a:extLst>
              <a:ext uri="{FF2B5EF4-FFF2-40B4-BE49-F238E27FC236}">
                <a16:creationId xmlns:a16="http://schemas.microsoft.com/office/drawing/2014/main" id="{F22B7C37-434E-4915-B80D-CB968661FE9A}"/>
              </a:ext>
            </a:extLst>
          </p:cNvPr>
          <p:cNvSpPr>
            <a:spLocks noGrp="1"/>
          </p:cNvSpPr>
          <p:nvPr>
            <p:ph type="body" sz="quarter" idx="27" hasCustomPrompt="1"/>
          </p:nvPr>
        </p:nvSpPr>
        <p:spPr>
          <a:xfrm>
            <a:off x="383607" y="735013"/>
            <a:ext cx="8365106" cy="252412"/>
          </a:xfrm>
          <a:prstGeom prst="rect">
            <a:avLst/>
          </a:prstGeom>
        </p:spPr>
        <p:txBody>
          <a:bodyPr wrap="square" lIns="0" tIns="0" rIns="0" bIns="0">
            <a:noAutofit/>
          </a:bodyPr>
          <a:lstStyle>
            <a:lvl1pPr marL="0" indent="0" algn="ctr">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16015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C1540F-3648-4AEE-8FAB-9F5875541A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850"/>
            <a:ext cx="9144000" cy="5143500"/>
          </a:xfrm>
          <a:prstGeom prst="rect">
            <a:avLst/>
          </a:prstGeom>
        </p:spPr>
      </p:pic>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0" y="1851750"/>
            <a:ext cx="7797350" cy="1381617"/>
          </a:xfrm>
        </p:spPr>
        <p:txBody>
          <a:bodyPr wrap="square" anchor="b">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4213040"/>
            <a:ext cx="6934199" cy="338323"/>
          </a:xfrm>
          <a:prstGeom prst="rect">
            <a:avLst/>
          </a:prstGeom>
        </p:spPr>
        <p:txBody>
          <a:bodyPr wrap="square" lIns="0" tIns="0" rIns="0" bIns="0" anchor="b">
            <a:noAutofit/>
          </a:bodyPr>
          <a:lstStyle>
            <a:lvl1pPr marL="0" indent="0">
              <a:lnSpc>
                <a:spcPct val="110000"/>
              </a:lnSpc>
              <a:spcBef>
                <a:spcPts val="900"/>
              </a:spcBef>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7"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8"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9"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17" name="Picture 16">
            <a:extLst>
              <a:ext uri="{FF2B5EF4-FFF2-40B4-BE49-F238E27FC236}">
                <a16:creationId xmlns:a16="http://schemas.microsoft.com/office/drawing/2014/main" id="{CE44E804-0AB8-41DA-A6FC-163E338B891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209" y="89850"/>
            <a:ext cx="4590054" cy="782227"/>
          </a:xfrm>
          <a:prstGeom prst="rect">
            <a:avLst/>
          </a:prstGeom>
        </p:spPr>
      </p:pic>
    </p:spTree>
    <p:extLst>
      <p:ext uri="{BB962C8B-B14F-4D97-AF65-F5344CB8AC3E}">
        <p14:creationId xmlns:p14="http://schemas.microsoft.com/office/powerpoint/2010/main" val="25559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374650" y="1693788"/>
            <a:ext cx="8374063" cy="2140982"/>
          </a:xfrm>
          <a:prstGeom prst="rect">
            <a:avLst/>
          </a:prstGeom>
        </p:spPr>
        <p:txBody>
          <a:bodyPr anchor="ctr"/>
          <a:lstStyle>
            <a:lvl1pPr marL="0" indent="0" algn="ctr">
              <a:lnSpc>
                <a:spcPct val="110000"/>
              </a:lnSpc>
              <a:spcBef>
                <a:spcPts val="600"/>
              </a:spcBef>
              <a:buNone/>
              <a:defRPr sz="2400">
                <a:solidFill>
                  <a:schemeClr val="bg2"/>
                </a:solidFill>
              </a:defRPr>
            </a:lvl1pPr>
            <a:lvl2pPr marL="342900" indent="0" algn="ctr">
              <a:lnSpc>
                <a:spcPct val="100000"/>
              </a:lnSpc>
              <a:spcBef>
                <a:spcPts val="0"/>
              </a:spcBef>
              <a:buNone/>
              <a:defRPr/>
            </a:lvl2pPr>
            <a:lvl3pPr marL="685800" indent="0" algn="ctr">
              <a:lnSpc>
                <a:spcPct val="100000"/>
              </a:lnSpc>
              <a:spcBef>
                <a:spcPts val="0"/>
              </a:spcBef>
              <a:buNone/>
              <a:defRPr/>
            </a:lvl3pPr>
            <a:lvl4pPr marL="1028700" indent="0" algn="ctr">
              <a:lnSpc>
                <a:spcPct val="100000"/>
              </a:lnSpc>
              <a:spcBef>
                <a:spcPts val="0"/>
              </a:spcBef>
              <a:buNone/>
              <a:defRPr/>
            </a:lvl4pPr>
            <a:lvl5pPr marL="1371600" indent="0" algn="ctr">
              <a:lnSpc>
                <a:spcPct val="100000"/>
              </a:lnSpc>
              <a:spcBef>
                <a:spcPts val="0"/>
              </a:spcBef>
              <a:buNone/>
              <a:defRPr/>
            </a:lvl5pPr>
          </a:lstStyle>
          <a:p>
            <a:pPr lvl="0"/>
            <a:r>
              <a:rPr lang="en-US" dirty="0"/>
              <a:t>Click to add Quote or just huge phrase</a:t>
            </a:r>
          </a:p>
        </p:txBody>
      </p:sp>
      <p:sp>
        <p:nvSpPr>
          <p:cNvPr id="12" name="Text Placeholder 11"/>
          <p:cNvSpPr>
            <a:spLocks noGrp="1"/>
          </p:cNvSpPr>
          <p:nvPr>
            <p:ph type="body" sz="quarter" idx="18" hasCustomPrompt="1"/>
          </p:nvPr>
        </p:nvSpPr>
        <p:spPr>
          <a:xfrm>
            <a:off x="374650" y="3902075"/>
            <a:ext cx="8374063" cy="649288"/>
          </a:xfrm>
          <a:prstGeom prst="rect">
            <a:avLst/>
          </a:prstGeom>
        </p:spPr>
        <p:txBody>
          <a:bodyPr/>
          <a:lstStyle>
            <a:lvl1pPr marL="0" indent="0" algn="ctr">
              <a:lnSpc>
                <a:spcPct val="110000"/>
              </a:lnSpc>
              <a:spcBef>
                <a:spcPts val="600"/>
              </a:spcBef>
              <a:buNone/>
              <a:defRPr sz="1600" baseline="0">
                <a:solidFill>
                  <a:schemeClr val="bg2"/>
                </a:solidFill>
              </a:defRPr>
            </a:lvl1pPr>
          </a:lstStyle>
          <a:p>
            <a:pPr lvl="0"/>
            <a:r>
              <a:rPr lang="en-US" dirty="0"/>
              <a:t>Click to add author or delete it if not needed</a:t>
            </a:r>
          </a:p>
        </p:txBody>
      </p:sp>
      <p:sp>
        <p:nvSpPr>
          <p:cNvPr id="2" name="Rectangle 1">
            <a:extLst>
              <a:ext uri="{FF2B5EF4-FFF2-40B4-BE49-F238E27FC236}">
                <a16:creationId xmlns:a16="http://schemas.microsoft.com/office/drawing/2014/main" id="{C3D57A14-D3FA-44EF-9596-AB105957C47B}"/>
              </a:ext>
            </a:extLst>
          </p:cNvPr>
          <p:cNvSpPr/>
          <p:nvPr userDrawn="1"/>
        </p:nvSpPr>
        <p:spPr>
          <a:xfrm>
            <a:off x="3764571" y="-136023"/>
            <a:ext cx="1619975" cy="16199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10000"/>
              </a:lnSpc>
              <a:spcBef>
                <a:spcPts val="600"/>
              </a:spcBef>
            </a:pPr>
            <a:r>
              <a:rPr lang="ru-RU" sz="13800" dirty="0">
                <a:solidFill>
                  <a:schemeClr val="bg2"/>
                </a:solidFill>
              </a:rPr>
              <a:t>«</a:t>
            </a:r>
          </a:p>
        </p:txBody>
      </p:sp>
      <p:sp>
        <p:nvSpPr>
          <p:cNvPr id="19" name="Text Placeholder 23">
            <a:extLst>
              <a:ext uri="{FF2B5EF4-FFF2-40B4-BE49-F238E27FC236}">
                <a16:creationId xmlns:a16="http://schemas.microsoft.com/office/drawing/2014/main" id="{7942F883-0FC0-4D97-8584-CEFFF1801C8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3" name="Text Placeholder 26">
            <a:extLst>
              <a:ext uri="{FF2B5EF4-FFF2-40B4-BE49-F238E27FC236}">
                <a16:creationId xmlns:a16="http://schemas.microsoft.com/office/drawing/2014/main" id="{0D6A465D-A6B5-4A1C-B69B-45E592BB81CE}"/>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4" name="Text Placeholder 26">
            <a:extLst>
              <a:ext uri="{FF2B5EF4-FFF2-40B4-BE49-F238E27FC236}">
                <a16:creationId xmlns:a16="http://schemas.microsoft.com/office/drawing/2014/main" id="{E1921662-CAD7-4DFA-B14E-D9AB5266DFB1}"/>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5" name="Text Placeholder 26">
            <a:extLst>
              <a:ext uri="{FF2B5EF4-FFF2-40B4-BE49-F238E27FC236}">
                <a16:creationId xmlns:a16="http://schemas.microsoft.com/office/drawing/2014/main" id="{C6C21DBF-8928-4539-96B3-252196BC251E}"/>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6" name="Text Placeholder 26">
            <a:extLst>
              <a:ext uri="{FF2B5EF4-FFF2-40B4-BE49-F238E27FC236}">
                <a16:creationId xmlns:a16="http://schemas.microsoft.com/office/drawing/2014/main" id="{1DF7A3CC-F7E8-44B2-9986-D5C6D9F8D93E}"/>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7" name="Text Placeholder 26">
            <a:extLst>
              <a:ext uri="{FF2B5EF4-FFF2-40B4-BE49-F238E27FC236}">
                <a16:creationId xmlns:a16="http://schemas.microsoft.com/office/drawing/2014/main" id="{23EB4B09-888C-4351-9BEE-4443C8E8716C}"/>
              </a:ext>
            </a:extLst>
          </p:cNvPr>
          <p:cNvSpPr>
            <a:spLocks noGrp="1"/>
          </p:cNvSpPr>
          <p:nvPr>
            <p:ph type="body" sz="quarter" idx="19" hasCustomPrompt="1"/>
          </p:nvPr>
        </p:nvSpPr>
        <p:spPr>
          <a:xfrm>
            <a:off x="778723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8" name="Text Placeholder 26">
            <a:extLst>
              <a:ext uri="{FF2B5EF4-FFF2-40B4-BE49-F238E27FC236}">
                <a16:creationId xmlns:a16="http://schemas.microsoft.com/office/drawing/2014/main" id="{9A9776B9-B11D-43CD-9E02-89E1803FD46E}"/>
              </a:ext>
            </a:extLst>
          </p:cNvPr>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1368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679950" y="232215"/>
            <a:ext cx="4464050" cy="4319147"/>
          </a:xfrm>
          <a:prstGeom prst="rect">
            <a:avLst/>
          </a:prstGeom>
          <a:solidFill>
            <a:schemeClr val="bg1">
              <a:lumMod val="95000"/>
            </a:schemeClr>
          </a:solidFill>
        </p:spPr>
        <p:txBody>
          <a:bodyPr wrap="square" lIns="0" tIns="0" rIns="0" bIns="0" anchor="ctr">
            <a:noAutofit/>
          </a:bodyPr>
          <a:lstStyle>
            <a:lvl1pPr marL="0" indent="0" algn="ctr">
              <a:lnSpc>
                <a:spcPct val="110000"/>
              </a:lnSpc>
              <a:spcBef>
                <a:spcPts val="600"/>
              </a:spcBef>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1" y="987425"/>
            <a:ext cx="4089400" cy="3563937"/>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spcBef>
                <a:spcPts val="600"/>
              </a:spcBef>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12" name="Text Placeholder 23">
            <a:extLst>
              <a:ext uri="{FF2B5EF4-FFF2-40B4-BE49-F238E27FC236}">
                <a16:creationId xmlns:a16="http://schemas.microsoft.com/office/drawing/2014/main" id="{543ECA72-2698-4DD6-BBC2-F1315B9F044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BEBE3424-47CE-40D2-85E5-4620C04207E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3AB21083-09A5-4275-AF84-E30ED2D1442E}"/>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3EA3D66E-716B-49E8-94B1-5B25637A9BD3}"/>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3ED71AD4-7610-4F39-AEB8-884C479F06D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91EBB0D9-8E76-49F6-87B3-1185D5C75D0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F1B00A3B-E093-4F84-9454-F9F6EF34644B}"/>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6" name="Title Placeholder 1">
            <a:extLst>
              <a:ext uri="{FF2B5EF4-FFF2-40B4-BE49-F238E27FC236}">
                <a16:creationId xmlns:a16="http://schemas.microsoft.com/office/drawing/2014/main" id="{DC49CA6D-5704-4334-B3BD-BFC50B92285E}"/>
              </a:ext>
            </a:extLst>
          </p:cNvPr>
          <p:cNvSpPr>
            <a:spLocks noGrp="1"/>
          </p:cNvSpPr>
          <p:nvPr>
            <p:ph type="title" hasCustomPrompt="1"/>
          </p:nvPr>
        </p:nvSpPr>
        <p:spPr>
          <a:xfrm>
            <a:off x="374651" y="231775"/>
            <a:ext cx="4197350"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Tree>
    <p:extLst>
      <p:ext uri="{BB962C8B-B14F-4D97-AF65-F5344CB8AC3E}">
        <p14:creationId xmlns:p14="http://schemas.microsoft.com/office/powerpoint/2010/main" val="234607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80000" y="1166812"/>
            <a:ext cx="4068000" cy="2988000"/>
          </a:xfrm>
          <a:prstGeom prst="rect">
            <a:avLst/>
          </a:prstGeom>
          <a:solidFill>
            <a:schemeClr val="bg1">
              <a:lumMod val="95000"/>
            </a:schemeClr>
          </a:solidFill>
        </p:spPr>
        <p:txBody>
          <a:bodyPr wrap="square" lIns="0" tIns="0" rIns="0" bIns="46800" anchor="ctr">
            <a:noAutofit/>
          </a:bodyPr>
          <a:lstStyle>
            <a:lvl1pPr marL="0" indent="0" algn="ctr">
              <a:lnSpc>
                <a:spcPct val="110000"/>
              </a:lnSpc>
              <a:spcBef>
                <a:spcPts val="600"/>
              </a:spcBef>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4" name="Text Placeholder 3"/>
          <p:cNvSpPr>
            <a:spLocks noGrp="1"/>
          </p:cNvSpPr>
          <p:nvPr>
            <p:ph type="body" sz="half" idx="2" hasCustomPrompt="1"/>
          </p:nvPr>
        </p:nvSpPr>
        <p:spPr>
          <a:xfrm>
            <a:off x="380192" y="4346209"/>
            <a:ext cx="4068000" cy="205154"/>
          </a:xfrm>
          <a:prstGeom prst="rect">
            <a:avLst/>
          </a:prstGeom>
        </p:spPr>
        <p:txBody>
          <a:bodyPr wrap="square" lIns="0" tIns="0" rIns="0" bIns="0">
            <a:noAutofit/>
          </a:bodyPr>
          <a:lstStyle>
            <a:lvl1pPr marL="0" indent="0">
              <a:lnSpc>
                <a:spcPct val="11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6" name="Picture Placeholder 2">
            <a:extLst>
              <a:ext uri="{FF2B5EF4-FFF2-40B4-BE49-F238E27FC236}">
                <a16:creationId xmlns:a16="http://schemas.microsoft.com/office/drawing/2014/main" id="{2F268005-949A-104A-88C9-50A2B2128201}"/>
              </a:ext>
            </a:extLst>
          </p:cNvPr>
          <p:cNvSpPr>
            <a:spLocks noGrp="1"/>
          </p:cNvSpPr>
          <p:nvPr>
            <p:ph type="pic" idx="10" hasCustomPrompt="1"/>
          </p:nvPr>
        </p:nvSpPr>
        <p:spPr>
          <a:xfrm>
            <a:off x="380192" y="1166812"/>
            <a:ext cx="4068000" cy="2989356"/>
          </a:xfrm>
          <a:prstGeom prst="rect">
            <a:avLst/>
          </a:prstGeom>
          <a:solidFill>
            <a:schemeClr val="bg1">
              <a:lumMod val="95000"/>
            </a:schemeClr>
          </a:solidFill>
        </p:spPr>
        <p:txBody>
          <a:bodyPr wrap="square" lIns="0" tIns="0" rIns="0" bIns="46800" anchor="ctr">
            <a:noAutofit/>
          </a:bodyPr>
          <a:lstStyle>
            <a:lvl1pPr marL="0" indent="0" algn="ctr">
              <a:lnSpc>
                <a:spcPct val="110000"/>
              </a:lnSpc>
              <a:spcBef>
                <a:spcPts val="600"/>
              </a:spcBef>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4680000" y="4346209"/>
            <a:ext cx="4068000" cy="205154"/>
          </a:xfrm>
          <a:prstGeom prst="rect">
            <a:avLst/>
          </a:prstGeom>
        </p:spPr>
        <p:txBody>
          <a:bodyPr wrap="square" lIns="0" tIns="0" rIns="0" bIns="0">
            <a:noAutofit/>
          </a:bodyPr>
          <a:lstStyle>
            <a:lvl1pPr marL="0" indent="0">
              <a:lnSpc>
                <a:spcPct val="11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14" name="Text Placeholder 23">
            <a:extLst>
              <a:ext uri="{FF2B5EF4-FFF2-40B4-BE49-F238E27FC236}">
                <a16:creationId xmlns:a16="http://schemas.microsoft.com/office/drawing/2014/main" id="{65A0776A-3CDA-41E6-98D3-828D103E79E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47BB6325-28C7-4819-A460-2CF482938A6D}"/>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EB4DE602-290C-4AA0-A1BD-4850256AD32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9D442FA7-957B-4708-AC2F-9234DE3956B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22FFCE74-70F7-46B3-8804-2D48976405E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a:extLst>
              <a:ext uri="{FF2B5EF4-FFF2-40B4-BE49-F238E27FC236}">
                <a16:creationId xmlns:a16="http://schemas.microsoft.com/office/drawing/2014/main" id="{FB937AAB-74E7-4A7A-B69C-33C8F9620EE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a:extLst>
              <a:ext uri="{FF2B5EF4-FFF2-40B4-BE49-F238E27FC236}">
                <a16:creationId xmlns:a16="http://schemas.microsoft.com/office/drawing/2014/main" id="{1B4F0E5B-025A-4644-A74E-F4EF0F04B4BB}"/>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8" name="Title Placeholder 1">
            <a:extLst>
              <a:ext uri="{FF2B5EF4-FFF2-40B4-BE49-F238E27FC236}">
                <a16:creationId xmlns:a16="http://schemas.microsoft.com/office/drawing/2014/main" id="{E07FE2FA-9C06-49D8-B4CB-60FCB4CA03BC}"/>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lnSpc>
                <a:spcPct val="110000"/>
              </a:lnSpc>
              <a:spcBef>
                <a:spcPts val="600"/>
              </a:spcBef>
              <a:defRPr>
                <a:latin typeface="+mj-lt"/>
              </a:defRPr>
            </a:lvl1pPr>
          </a:lstStyle>
          <a:p>
            <a:r>
              <a:rPr lang="en-US" dirty="0"/>
              <a:t>Click to add Title</a:t>
            </a:r>
          </a:p>
        </p:txBody>
      </p:sp>
      <p:sp>
        <p:nvSpPr>
          <p:cNvPr id="19" name="Text Placeholder 4">
            <a:extLst>
              <a:ext uri="{FF2B5EF4-FFF2-40B4-BE49-F238E27FC236}">
                <a16:creationId xmlns:a16="http://schemas.microsoft.com/office/drawing/2014/main" id="{DAB6ADFD-9664-4DEE-9479-255ABA2D1910}"/>
              </a:ext>
            </a:extLst>
          </p:cNvPr>
          <p:cNvSpPr>
            <a:spLocks noGrp="1"/>
          </p:cNvSpPr>
          <p:nvPr>
            <p:ph type="body" sz="quarter" idx="19"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Tree>
    <p:extLst>
      <p:ext uri="{BB962C8B-B14F-4D97-AF65-F5344CB8AC3E}">
        <p14:creationId xmlns:p14="http://schemas.microsoft.com/office/powerpoint/2010/main" val="825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D1F29142-9D34-4487-BD8D-F7025DB6073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CC0A8B49-9714-4A57-88C5-5535ACF6825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C8DA4FB3-9AB6-4F4F-AEB9-EFEB0158B651}"/>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3E072F3E-41E4-421B-B2BF-412A50984FC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2D9CC2F3-CFE9-4689-90BC-568E872AAEF7}"/>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BCEABB87-CF5C-46D9-B537-F16860939645}"/>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665185D7-91DD-4285-9CE6-B170B3987624}"/>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17" name="Title Placeholder 1">
            <a:extLst>
              <a:ext uri="{FF2B5EF4-FFF2-40B4-BE49-F238E27FC236}">
                <a16:creationId xmlns:a16="http://schemas.microsoft.com/office/drawing/2014/main" id="{F81D1B56-3931-4EB6-A1E0-62139ADCC29F}"/>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defRPr>
                <a:latin typeface="+mj-lt"/>
              </a:defRPr>
            </a:lvl1pPr>
          </a:lstStyle>
          <a:p>
            <a:r>
              <a:rPr lang="en-US" dirty="0"/>
              <a:t>Click to add Title</a:t>
            </a:r>
          </a:p>
        </p:txBody>
      </p:sp>
      <p:sp>
        <p:nvSpPr>
          <p:cNvPr id="18" name="Text Placeholder 4">
            <a:extLst>
              <a:ext uri="{FF2B5EF4-FFF2-40B4-BE49-F238E27FC236}">
                <a16:creationId xmlns:a16="http://schemas.microsoft.com/office/drawing/2014/main" id="{861641AB-DAF0-4CE1-9AEF-F2D33611EFDB}"/>
              </a:ext>
            </a:extLst>
          </p:cNvPr>
          <p:cNvSpPr>
            <a:spLocks noGrp="1"/>
          </p:cNvSpPr>
          <p:nvPr>
            <p:ph type="body" sz="quarter" idx="19"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9" name="Text Placeholder 3">
            <a:extLst>
              <a:ext uri="{FF2B5EF4-FFF2-40B4-BE49-F238E27FC236}">
                <a16:creationId xmlns:a16="http://schemas.microsoft.com/office/drawing/2014/main" id="{34912720-111C-4EA5-974C-A9CA9A82F4F0}"/>
              </a:ext>
            </a:extLst>
          </p:cNvPr>
          <p:cNvSpPr>
            <a:spLocks noGrp="1"/>
          </p:cNvSpPr>
          <p:nvPr>
            <p:ph type="body" sz="half" idx="2" hasCustomPrompt="1"/>
          </p:nvPr>
        </p:nvSpPr>
        <p:spPr>
          <a:xfrm>
            <a:off x="380192" y="4346209"/>
            <a:ext cx="4068000" cy="205154"/>
          </a:xfrm>
          <a:prstGeom prst="rect">
            <a:avLst/>
          </a:prstGeom>
        </p:spPr>
        <p:txBody>
          <a:bodyPr wrap="square" lIns="0" tIns="0" rIns="0" bIns="0">
            <a:noAutofit/>
          </a:bodyPr>
          <a:lstStyle>
            <a:lvl1pPr marL="0" indent="0">
              <a:lnSpc>
                <a:spcPct val="110000"/>
              </a:lnSpc>
              <a:spcBef>
                <a:spcPts val="600"/>
              </a:spcBef>
              <a:buNone/>
              <a:defRPr sz="120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text</a:t>
            </a:r>
          </a:p>
        </p:txBody>
      </p:sp>
      <p:sp>
        <p:nvSpPr>
          <p:cNvPr id="20" name="Picture Placeholder 2">
            <a:extLst>
              <a:ext uri="{FF2B5EF4-FFF2-40B4-BE49-F238E27FC236}">
                <a16:creationId xmlns:a16="http://schemas.microsoft.com/office/drawing/2014/main" id="{330D8F7D-7F26-4294-BFA2-0CED1275CC3E}"/>
              </a:ext>
            </a:extLst>
          </p:cNvPr>
          <p:cNvSpPr>
            <a:spLocks noGrp="1"/>
          </p:cNvSpPr>
          <p:nvPr>
            <p:ph type="pic" idx="10" hasCustomPrompt="1"/>
          </p:nvPr>
        </p:nvSpPr>
        <p:spPr>
          <a:xfrm>
            <a:off x="380191" y="1166812"/>
            <a:ext cx="8368521" cy="2989356"/>
          </a:xfrm>
          <a:prstGeom prst="rect">
            <a:avLst/>
          </a:prstGeom>
          <a:solidFill>
            <a:schemeClr val="bg1">
              <a:lumMod val="95000"/>
            </a:schemeClr>
          </a:solidFill>
        </p:spPr>
        <p:txBody>
          <a:bodyPr wrap="square" lIns="0" tIns="0" rIns="0" bIns="46800" anchor="ctr">
            <a:noAutofit/>
          </a:bodyPr>
          <a:lstStyle>
            <a:lvl1pPr marL="0" indent="0" algn="ctr">
              <a:lnSpc>
                <a:spcPct val="110000"/>
              </a:lnSpc>
              <a:spcBef>
                <a:spcPts val="600"/>
              </a:spcBef>
              <a:buNone/>
              <a:defRPr sz="1400">
                <a:solidFill>
                  <a:schemeClr val="bg2"/>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this placeholder </a:t>
            </a:r>
            <a:br>
              <a:rPr lang="en-US" dirty="0"/>
            </a:br>
            <a:r>
              <a:rPr lang="en-US" dirty="0"/>
              <a:t>or click icon to add</a:t>
            </a:r>
          </a:p>
        </p:txBody>
      </p:sp>
    </p:spTree>
    <p:extLst>
      <p:ext uri="{BB962C8B-B14F-4D97-AF65-F5344CB8AC3E}">
        <p14:creationId xmlns:p14="http://schemas.microsoft.com/office/powerpoint/2010/main" val="14174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8560A3FB-7E5F-466E-9B57-09C273D1872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89C93908-E70D-45B2-BC9C-1B5103602E7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F123436D-EEAF-499F-B9C0-288F919F68A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8" name="Text Placeholder 26">
            <a:extLst>
              <a:ext uri="{FF2B5EF4-FFF2-40B4-BE49-F238E27FC236}">
                <a16:creationId xmlns:a16="http://schemas.microsoft.com/office/drawing/2014/main" id="{7E50CCC8-06E2-48DF-97A9-A3874EB830B4}"/>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9" name="Text Placeholder 26">
            <a:extLst>
              <a:ext uri="{FF2B5EF4-FFF2-40B4-BE49-F238E27FC236}">
                <a16:creationId xmlns:a16="http://schemas.microsoft.com/office/drawing/2014/main" id="{D039259D-A90C-4926-98C1-208526E7F818}"/>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9FB063D6-8AA8-4812-AFC8-3C7C08D26B0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B80C9D62-12F4-430F-9E7F-6EE3ABFDD5FA}"/>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2178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8560A3FB-7E5F-466E-9B57-09C273D1872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89C93908-E70D-45B2-BC9C-1B5103602E7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F123436D-EEAF-499F-B9C0-288F919F68A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8" name="Text Placeholder 26">
            <a:extLst>
              <a:ext uri="{FF2B5EF4-FFF2-40B4-BE49-F238E27FC236}">
                <a16:creationId xmlns:a16="http://schemas.microsoft.com/office/drawing/2014/main" id="{7E50CCC8-06E2-48DF-97A9-A3874EB830B4}"/>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9" name="Text Placeholder 26">
            <a:extLst>
              <a:ext uri="{FF2B5EF4-FFF2-40B4-BE49-F238E27FC236}">
                <a16:creationId xmlns:a16="http://schemas.microsoft.com/office/drawing/2014/main" id="{D039259D-A90C-4926-98C1-208526E7F818}"/>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9FB063D6-8AA8-4812-AFC8-3C7C08D26B0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B80C9D62-12F4-430F-9E7F-6EE3ABFDD5FA}"/>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 name="Rectangle 1">
            <a:extLst>
              <a:ext uri="{FF2B5EF4-FFF2-40B4-BE49-F238E27FC236}">
                <a16:creationId xmlns:a16="http://schemas.microsoft.com/office/drawing/2014/main" id="{AFCA09A2-C9DA-4237-A339-F2FBBE7B2381}"/>
              </a:ext>
            </a:extLst>
          </p:cNvPr>
          <p:cNvSpPr/>
          <p:nvPr userDrawn="1"/>
        </p:nvSpPr>
        <p:spPr>
          <a:xfrm>
            <a:off x="0" y="0"/>
            <a:ext cx="9144000" cy="51435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Tree>
    <p:extLst>
      <p:ext uri="{BB962C8B-B14F-4D97-AF65-F5344CB8AC3E}">
        <p14:creationId xmlns:p14="http://schemas.microsoft.com/office/powerpoint/2010/main" val="638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8560A3FB-7E5F-466E-9B57-09C273D1872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89C93908-E70D-45B2-BC9C-1B5103602E7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F123436D-EEAF-499F-B9C0-288F919F68A9}"/>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8" name="Text Placeholder 26">
            <a:extLst>
              <a:ext uri="{FF2B5EF4-FFF2-40B4-BE49-F238E27FC236}">
                <a16:creationId xmlns:a16="http://schemas.microsoft.com/office/drawing/2014/main" id="{7E50CCC8-06E2-48DF-97A9-A3874EB830B4}"/>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9" name="Text Placeholder 26">
            <a:extLst>
              <a:ext uri="{FF2B5EF4-FFF2-40B4-BE49-F238E27FC236}">
                <a16:creationId xmlns:a16="http://schemas.microsoft.com/office/drawing/2014/main" id="{D039259D-A90C-4926-98C1-208526E7F818}"/>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9FB063D6-8AA8-4812-AFC8-3C7C08D26B0A}"/>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B80C9D62-12F4-430F-9E7F-6EE3ABFDD5FA}"/>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
        <p:nvSpPr>
          <p:cNvPr id="2" name="Rectangle 1">
            <a:extLst>
              <a:ext uri="{FF2B5EF4-FFF2-40B4-BE49-F238E27FC236}">
                <a16:creationId xmlns:a16="http://schemas.microsoft.com/office/drawing/2014/main" id="{AFCA09A2-C9DA-4237-A339-F2FBBE7B2381}"/>
              </a:ext>
            </a:extLst>
          </p:cNvPr>
          <p:cNvSpPr/>
          <p:nvPr userDrawn="1"/>
        </p:nvSpPr>
        <p:spPr>
          <a:xfrm>
            <a:off x="0" y="0"/>
            <a:ext cx="9144000" cy="514350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spTree>
    <p:extLst>
      <p:ext uri="{BB962C8B-B14F-4D97-AF65-F5344CB8AC3E}">
        <p14:creationId xmlns:p14="http://schemas.microsoft.com/office/powerpoint/2010/main" val="53954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full info">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3200" dirty="0">
              <a:solidFill>
                <a:schemeClr val="bg2"/>
              </a:solidFill>
            </a:endParaRPr>
          </a:p>
        </p:txBody>
      </p:sp>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81001" y="1492395"/>
            <a:ext cx="6934198" cy="1142180"/>
          </a:xfrm>
        </p:spPr>
        <p:txBody>
          <a:bodyPr anchor="t">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3054302"/>
            <a:ext cx="6934199" cy="290849"/>
          </a:xfrm>
          <a:prstGeom prst="rect">
            <a:avLst/>
          </a:prstGeom>
        </p:spPr>
        <p:txBody>
          <a:bodyPr wrap="square" lIns="0" tIns="0" rIns="0" bIns="0">
            <a:noAutofit/>
          </a:bodyPr>
          <a:lstStyle>
            <a:lvl1pPr marL="0" indent="0">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14" name="Text Placeholder 2"/>
          <p:cNvSpPr>
            <a:spLocks noGrp="1"/>
          </p:cNvSpPr>
          <p:nvPr>
            <p:ph type="body" sz="quarter" idx="18" hasCustomPrompt="1"/>
          </p:nvPr>
        </p:nvSpPr>
        <p:spPr>
          <a:xfrm>
            <a:off x="374649" y="4179519"/>
            <a:ext cx="6934200" cy="243248"/>
          </a:xfrm>
          <a:prstGeom prst="rect">
            <a:avLst/>
          </a:prstGeom>
        </p:spPr>
        <p:txBody>
          <a:bodyPr wrap="square" lIns="0" tIns="0" rIns="0" bIns="0">
            <a:noAutofit/>
          </a:bodyPr>
          <a:lstStyle>
            <a:lvl1pPr marL="0" indent="0">
              <a:buNone/>
              <a:defRPr sz="1800">
                <a:solidFill>
                  <a:schemeClr val="bg1"/>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Name Surname, role</a:t>
            </a:r>
          </a:p>
        </p:txBody>
      </p:sp>
      <p:sp>
        <p:nvSpPr>
          <p:cNvPr id="15" name="Text Placeholder 2"/>
          <p:cNvSpPr>
            <a:spLocks noGrp="1"/>
          </p:cNvSpPr>
          <p:nvPr>
            <p:ph type="body" sz="quarter" idx="19" hasCustomPrompt="1"/>
          </p:nvPr>
        </p:nvSpPr>
        <p:spPr>
          <a:xfrm>
            <a:off x="381001" y="4580145"/>
            <a:ext cx="4190999" cy="243248"/>
          </a:xfrm>
          <a:prstGeom prst="rect">
            <a:avLst/>
          </a:prstGeom>
        </p:spPr>
        <p:txBody>
          <a:bodyPr wrap="square" lIns="0" tIns="0" rIns="0" bIns="0">
            <a:noAutofit/>
          </a:bodyPr>
          <a:lstStyle>
            <a:lvl1pPr marL="0" indent="0">
              <a:buNone/>
              <a:defRPr sz="1800">
                <a:solidFill>
                  <a:schemeClr val="bg1"/>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Date</a:t>
            </a:r>
          </a:p>
        </p:txBody>
      </p:sp>
      <p:sp>
        <p:nvSpPr>
          <p:cNvPr id="21"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2"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3"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4"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5"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6"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7" name="Text Placeholder 26"/>
          <p:cNvSpPr>
            <a:spLocks noGrp="1"/>
          </p:cNvSpPr>
          <p:nvPr>
            <p:ph type="body" sz="quarter" idx="20"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pic>
        <p:nvPicPr>
          <p:cNvPr id="20" name="Picture 19">
            <a:extLst>
              <a:ext uri="{FF2B5EF4-FFF2-40B4-BE49-F238E27FC236}">
                <a16:creationId xmlns:a16="http://schemas.microsoft.com/office/drawing/2014/main" id="{68C8B4AF-0350-4AC6-8C91-C136200664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2200" y="251556"/>
            <a:ext cx="5221240" cy="634007"/>
          </a:xfrm>
          <a:prstGeom prst="rect">
            <a:avLst/>
          </a:prstGeom>
        </p:spPr>
      </p:pic>
    </p:spTree>
    <p:extLst>
      <p:ext uri="{BB962C8B-B14F-4D97-AF65-F5344CB8AC3E}">
        <p14:creationId xmlns:p14="http://schemas.microsoft.com/office/powerpoint/2010/main" val="85764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Два объекта">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1157D8C-75F3-4E39-A146-26268BECCB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34308" y="-4"/>
            <a:ext cx="7209692" cy="5226463"/>
          </a:xfrm>
          <a:prstGeom prst="rect">
            <a:avLst/>
          </a:prstGeom>
        </p:spPr>
      </p:pic>
      <p:sp>
        <p:nvSpPr>
          <p:cNvPr id="9" name="Равнобедренный треугольник 8">
            <a:extLst>
              <a:ext uri="{FF2B5EF4-FFF2-40B4-BE49-F238E27FC236}">
                <a16:creationId xmlns:a16="http://schemas.microsoft.com/office/drawing/2014/main" id="{7C1723F3-29AB-4FDD-881D-74326FF32A27}"/>
              </a:ext>
            </a:extLst>
          </p:cNvPr>
          <p:cNvSpPr/>
          <p:nvPr userDrawn="1"/>
        </p:nvSpPr>
        <p:spPr>
          <a:xfrm rot="5400000">
            <a:off x="2397370" y="1926981"/>
            <a:ext cx="2356336" cy="1289539"/>
          </a:xfrm>
          <a:prstGeom prst="triangle">
            <a:avLst/>
          </a:prstGeom>
          <a:solidFill>
            <a:schemeClr val="tx2"/>
          </a:solidFill>
          <a:ln>
            <a:solidFill>
              <a:schemeClr val="tx2"/>
            </a:solidFill>
          </a:ln>
          <a:effectLst>
            <a:glow rad="152400">
              <a:schemeClr val="accent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latin typeface="Open Sans" panose="020B0606030504020204" pitchFamily="34" charset="0"/>
            </a:endParaRPr>
          </a:p>
        </p:txBody>
      </p:sp>
      <p:sp>
        <p:nvSpPr>
          <p:cNvPr id="8" name="Прямоугольник 7">
            <a:extLst>
              <a:ext uri="{FF2B5EF4-FFF2-40B4-BE49-F238E27FC236}">
                <a16:creationId xmlns:a16="http://schemas.microsoft.com/office/drawing/2014/main" id="{F56E5C3C-6974-466E-8329-74705FF400C8}"/>
              </a:ext>
            </a:extLst>
          </p:cNvPr>
          <p:cNvSpPr/>
          <p:nvPr userDrawn="1"/>
        </p:nvSpPr>
        <p:spPr>
          <a:xfrm>
            <a:off x="0" y="-3"/>
            <a:ext cx="3868616" cy="5182217"/>
          </a:xfrm>
          <a:prstGeom prst="rect">
            <a:avLst/>
          </a:prstGeom>
          <a:solidFill>
            <a:srgbClr val="00204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latin typeface="Open Sans" panose="020B0606030504020204" pitchFamily="34" charset="0"/>
            </a:endParaRPr>
          </a:p>
        </p:txBody>
      </p:sp>
      <p:sp>
        <p:nvSpPr>
          <p:cNvPr id="28" name="Заголовок 27">
            <a:extLst>
              <a:ext uri="{FF2B5EF4-FFF2-40B4-BE49-F238E27FC236}">
                <a16:creationId xmlns:a16="http://schemas.microsoft.com/office/drawing/2014/main" id="{CD3C0B05-4251-4E7C-B702-8FDE330646B3}"/>
              </a:ext>
            </a:extLst>
          </p:cNvPr>
          <p:cNvSpPr>
            <a:spLocks noGrp="1"/>
          </p:cNvSpPr>
          <p:nvPr>
            <p:ph type="title"/>
          </p:nvPr>
        </p:nvSpPr>
        <p:spPr>
          <a:xfrm>
            <a:off x="628650" y="273844"/>
            <a:ext cx="2888274" cy="4178326"/>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a:t>Образец заголовка</a:t>
            </a:r>
          </a:p>
        </p:txBody>
      </p:sp>
      <p:pic>
        <p:nvPicPr>
          <p:cNvPr id="6" name="Рисунок 5">
            <a:extLst>
              <a:ext uri="{FF2B5EF4-FFF2-40B4-BE49-F238E27FC236}">
                <a16:creationId xmlns:a16="http://schemas.microsoft.com/office/drawing/2014/main" id="{52ACFE6A-1420-428F-98CD-4F4A33AC53E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7565" y="4767262"/>
            <a:ext cx="1930897" cy="329060"/>
          </a:xfrm>
          <a:prstGeom prst="rect">
            <a:avLst/>
          </a:prstGeom>
        </p:spPr>
      </p:pic>
    </p:spTree>
    <p:extLst>
      <p:ext uri="{BB962C8B-B14F-4D97-AF65-F5344CB8AC3E}">
        <p14:creationId xmlns:p14="http://schemas.microsoft.com/office/powerpoint/2010/main" val="221578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00041EC-8F17-4053-9355-54D66C9B34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9306" y="0"/>
            <a:ext cx="6944694" cy="5203508"/>
          </a:xfrm>
          <a:prstGeom prst="rect">
            <a:avLst/>
          </a:prstGeom>
        </p:spPr>
      </p:pic>
      <p:sp>
        <p:nvSpPr>
          <p:cNvPr id="5" name="Прямоугольник 4">
            <a:extLst>
              <a:ext uri="{FF2B5EF4-FFF2-40B4-BE49-F238E27FC236}">
                <a16:creationId xmlns:a16="http://schemas.microsoft.com/office/drawing/2014/main" id="{5D6586BC-DC65-4382-8F3B-29CE5945884C}"/>
              </a:ext>
            </a:extLst>
          </p:cNvPr>
          <p:cNvSpPr/>
          <p:nvPr userDrawn="1"/>
        </p:nvSpPr>
        <p:spPr>
          <a:xfrm>
            <a:off x="-29307" y="0"/>
            <a:ext cx="3868616" cy="5143500"/>
          </a:xfrm>
          <a:prstGeom prst="rect">
            <a:avLst/>
          </a:prstGeom>
          <a:solidFill>
            <a:srgbClr val="00204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latin typeface="Open Sans" panose="020B0606030504020204" pitchFamily="34" charset="0"/>
            </a:endParaRPr>
          </a:p>
        </p:txBody>
      </p:sp>
      <p:sp>
        <p:nvSpPr>
          <p:cNvPr id="7" name="Заголовок 6">
            <a:extLst>
              <a:ext uri="{FF2B5EF4-FFF2-40B4-BE49-F238E27FC236}">
                <a16:creationId xmlns:a16="http://schemas.microsoft.com/office/drawing/2014/main" id="{4A0CB2E3-B4C8-4130-B949-DE9FC8839597}"/>
              </a:ext>
            </a:extLst>
          </p:cNvPr>
          <p:cNvSpPr>
            <a:spLocks noGrp="1"/>
          </p:cNvSpPr>
          <p:nvPr>
            <p:ph type="title"/>
          </p:nvPr>
        </p:nvSpPr>
        <p:spPr>
          <a:xfrm>
            <a:off x="628650" y="273844"/>
            <a:ext cx="2442797" cy="4186787"/>
          </a:xfr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a:t>Образец заголовка</a:t>
            </a:r>
          </a:p>
        </p:txBody>
      </p:sp>
      <p:pic>
        <p:nvPicPr>
          <p:cNvPr id="13" name="Рисунок 12">
            <a:extLst>
              <a:ext uri="{FF2B5EF4-FFF2-40B4-BE49-F238E27FC236}">
                <a16:creationId xmlns:a16="http://schemas.microsoft.com/office/drawing/2014/main" id="{AC83DDC5-75BD-4D60-A4BB-6D750242BC9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7565" y="4767262"/>
            <a:ext cx="1930897" cy="329060"/>
          </a:xfrm>
          <a:prstGeom prst="rect">
            <a:avLst/>
          </a:prstGeom>
        </p:spPr>
      </p:pic>
    </p:spTree>
    <p:extLst>
      <p:ext uri="{BB962C8B-B14F-4D97-AF65-F5344CB8AC3E}">
        <p14:creationId xmlns:p14="http://schemas.microsoft.com/office/powerpoint/2010/main" val="237017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1C1540F-3648-4AEE-8FAB-9F5875541A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850"/>
            <a:ext cx="9144000" cy="5143500"/>
          </a:xfrm>
          <a:prstGeom prst="rect">
            <a:avLst/>
          </a:prstGeom>
        </p:spPr>
      </p:pic>
      <p:sp>
        <p:nvSpPr>
          <p:cNvPr id="5" name="Title 4">
            <a:extLst>
              <a:ext uri="{FF2B5EF4-FFF2-40B4-BE49-F238E27FC236}">
                <a16:creationId xmlns:a16="http://schemas.microsoft.com/office/drawing/2014/main" id="{50ED2B15-3C94-0649-8170-9C8B1A3F2C89}"/>
              </a:ext>
            </a:extLst>
          </p:cNvPr>
          <p:cNvSpPr>
            <a:spLocks noGrp="1"/>
          </p:cNvSpPr>
          <p:nvPr userDrawn="1">
            <p:ph type="title" hasCustomPrompt="1"/>
          </p:nvPr>
        </p:nvSpPr>
        <p:spPr>
          <a:xfrm>
            <a:off x="374650" y="1851750"/>
            <a:ext cx="7797350" cy="1381617"/>
          </a:xfrm>
        </p:spPr>
        <p:txBody>
          <a:bodyPr wrap="square" anchor="b">
            <a:noAutofit/>
          </a:bodyPr>
          <a:lstStyle>
            <a:lvl1pPr>
              <a:defRPr sz="4400">
                <a:solidFill>
                  <a:schemeClr val="bg1"/>
                </a:solidFill>
              </a:defRPr>
            </a:lvl1pPr>
          </a:lstStyle>
          <a:p>
            <a:r>
              <a:rPr lang="en-US" dirty="0"/>
              <a:t>Click to add title. Please be short and clear</a:t>
            </a: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2"/>
          <p:cNvSpPr>
            <a:spLocks noGrp="1"/>
          </p:cNvSpPr>
          <p:nvPr>
            <p:ph type="body" sz="quarter" idx="11" hasCustomPrompt="1"/>
          </p:nvPr>
        </p:nvSpPr>
        <p:spPr>
          <a:xfrm>
            <a:off x="374650" y="4213040"/>
            <a:ext cx="6934199" cy="338323"/>
          </a:xfrm>
          <a:prstGeom prst="rect">
            <a:avLst/>
          </a:prstGeom>
        </p:spPr>
        <p:txBody>
          <a:bodyPr wrap="square" lIns="0" tIns="0" rIns="0" bIns="0" anchor="b">
            <a:noAutofit/>
          </a:bodyPr>
          <a:lstStyle>
            <a:lvl1pPr marL="0" indent="0">
              <a:lnSpc>
                <a:spcPct val="110000"/>
              </a:lnSpc>
              <a:spcBef>
                <a:spcPts val="900"/>
              </a:spcBef>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sp>
        <p:nvSpPr>
          <p:cNvPr id="7" name="Text Placeholder 23"/>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8" name="Text Placeholder 26"/>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9" name="Text Placeholder 26"/>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10" name="Text Placeholder 26"/>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11" name="Text Placeholder 26"/>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12" name="Text Placeholder 26"/>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16" name="Text Placeholder 26"/>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75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3" name="Rectangle 2"/>
          <p:cNvSpPr/>
          <p:nvPr/>
        </p:nvSpPr>
        <p:spPr>
          <a:xfrm>
            <a:off x="0" y="4758928"/>
            <a:ext cx="9144000" cy="384572"/>
          </a:xfrm>
          <a:prstGeom prst="rect">
            <a:avLst/>
          </a:prstGeom>
          <a:gradFill>
            <a:gsLst>
              <a:gs pos="100000">
                <a:srgbClr val="012354"/>
              </a:gs>
              <a:gs pos="41000">
                <a:srgbClr val="083A7C"/>
              </a:gs>
            </a:gsLst>
            <a:path path="circle">
              <a:fillToRect l="50000" t="50000" r="50000" b="50000"/>
            </a:path>
          </a:gradFill>
          <a:ln w="12700" cap="flat" cmpd="sng" algn="ctr">
            <a:no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ea typeface="+mn-ea"/>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ea typeface="+mn-ea"/>
              <a:cs typeface="+mn-cs"/>
            </a:endParaRPr>
          </a:p>
        </p:txBody>
      </p:sp>
      <p:pic>
        <p:nvPicPr>
          <p:cNvPr id="7" name="Рисунок 6">
            <a:extLst>
              <a:ext uri="{FF2B5EF4-FFF2-40B4-BE49-F238E27FC236}">
                <a16:creationId xmlns:a16="http://schemas.microsoft.com/office/drawing/2014/main" id="{554BC182-6515-45E8-A654-427EABFEFB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7919" y="4755666"/>
            <a:ext cx="2560545" cy="436363"/>
          </a:xfrm>
          <a:prstGeom prst="rect">
            <a:avLst/>
          </a:prstGeom>
        </p:spPr>
      </p:pic>
      <p:sp>
        <p:nvSpPr>
          <p:cNvPr id="5" name="SlideNumber"/>
          <p:cNvSpPr txBox="1"/>
          <p:nvPr/>
        </p:nvSpPr>
        <p:spPr>
          <a:xfrm>
            <a:off x="6838502" y="4793456"/>
            <a:ext cx="2133600" cy="315516"/>
          </a:xfrm>
          <a:prstGeom prst="rect">
            <a:avLst/>
          </a:prstGeom>
          <a:noFill/>
          <a:ln>
            <a:noFill/>
          </a:ln>
        </p:spPr>
        <p:txBody>
          <a:bodyPr wrap="square" lIns="91440" tIns="0" rIns="91440" bIns="0" rtlCol="0" anchor="ctr">
            <a:noAutofit/>
          </a:bodyPr>
          <a:lstStyle/>
          <a:p>
            <a:pPr algn="r"/>
            <a:fld id="{5336CC91-7F63-4FB6-B122-183375390C1D}" type="slidenum">
              <a:rPr lang="en-US" sz="1400" smtClean="0">
                <a:solidFill>
                  <a:schemeClr val="bg1"/>
                </a:solidFill>
                <a:latin typeface="Acronis" panose="020B0502020202000202" pitchFamily="34" charset="0"/>
              </a:rPr>
              <a:pPr algn="r"/>
              <a:t>‹#›</a:t>
            </a:fld>
            <a:endParaRPr lang="en-US" sz="1400" dirty="0">
              <a:solidFill>
                <a:schemeClr val="bg1"/>
              </a:solidFill>
              <a:latin typeface="Acronis" panose="020B0502020202000202" pitchFamily="34" charset="0"/>
            </a:endParaRPr>
          </a:p>
        </p:txBody>
      </p:sp>
      <p:sp>
        <p:nvSpPr>
          <p:cNvPr id="8" name="Title 1"/>
          <p:cNvSpPr>
            <a:spLocks noGrp="1"/>
          </p:cNvSpPr>
          <p:nvPr>
            <p:ph type="title"/>
          </p:nvPr>
        </p:nvSpPr>
        <p:spPr>
          <a:xfrm>
            <a:off x="628650" y="250577"/>
            <a:ext cx="7886700" cy="909699"/>
          </a:xfrm>
          <a:prstGeom prst="rect">
            <a:avLst/>
          </a:prstGeom>
        </p:spPr>
        <p:txBody>
          <a:bodyPr/>
          <a:lstStyle>
            <a:lvl1pPr>
              <a:defRPr sz="3000" b="1" i="0">
                <a:latin typeface="+mj-lt"/>
                <a:ea typeface="PT Sans Caption" panose="020B0603020203020204" pitchFamily="34" charset="-52"/>
                <a:cs typeface="Arial" panose="020B0604020202020204" pitchFamily="34" charset="0"/>
              </a:defRPr>
            </a:lvl1pPr>
          </a:lstStyle>
          <a:p>
            <a:r>
              <a:rPr lang="ru-RU" dirty="0"/>
              <a:t>Образец заголовка</a:t>
            </a:r>
          </a:p>
        </p:txBody>
      </p:sp>
      <p:sp>
        <p:nvSpPr>
          <p:cNvPr id="4" name="Text Placeholder 3">
            <a:extLst>
              <a:ext uri="{FF2B5EF4-FFF2-40B4-BE49-F238E27FC236}">
                <a16:creationId xmlns:a16="http://schemas.microsoft.com/office/drawing/2014/main" id="{C9668208-4D97-B64B-862D-8E0DF953A9D5}"/>
              </a:ext>
            </a:extLst>
          </p:cNvPr>
          <p:cNvSpPr>
            <a:spLocks noGrp="1"/>
          </p:cNvSpPr>
          <p:nvPr>
            <p:ph type="body" sz="quarter" idx="10"/>
          </p:nvPr>
        </p:nvSpPr>
        <p:spPr>
          <a:xfrm>
            <a:off x="628650" y="1160276"/>
            <a:ext cx="7886700" cy="3291076"/>
          </a:xfrm>
          <a:prstGeom prst="rect">
            <a:avLst/>
          </a:prstGeom>
        </p:spPr>
        <p:txBody>
          <a:bodyPr/>
          <a:lstStyle>
            <a:lvl1pPr>
              <a:defRPr b="0" i="0">
                <a:latin typeface="+mn-lt"/>
                <a:ea typeface="PT Sans Caption" panose="020B0603020203020204" pitchFamily="34" charset="-52"/>
                <a:cs typeface="Arial" panose="020B0604020202020204" pitchFamily="34" charset="0"/>
              </a:defRPr>
            </a:lvl1pPr>
            <a:lvl2pPr>
              <a:defRPr b="0" i="0">
                <a:latin typeface="+mn-lt"/>
                <a:ea typeface="PT Sans Caption" panose="020B0603020203020204" pitchFamily="34" charset="-52"/>
                <a:cs typeface="Arial" panose="020B0604020202020204" pitchFamily="34" charset="0"/>
              </a:defRPr>
            </a:lvl2pPr>
            <a:lvl3pPr>
              <a:defRPr b="0" i="0">
                <a:latin typeface="+mn-lt"/>
                <a:ea typeface="PT Sans Caption" panose="020B0603020203020204" pitchFamily="34" charset="-52"/>
                <a:cs typeface="Arial" panose="020B0604020202020204" pitchFamily="34" charset="0"/>
              </a:defRPr>
            </a:lvl3pPr>
            <a:lvl4pPr>
              <a:defRPr b="0" i="0">
                <a:latin typeface="+mn-lt"/>
                <a:ea typeface="PT Sans Caption" panose="020B0603020203020204" pitchFamily="34" charset="-52"/>
                <a:cs typeface="Arial" panose="020B0604020202020204" pitchFamily="34" charset="0"/>
              </a:defRPr>
            </a:lvl4pPr>
            <a:lvl5pPr>
              <a:defRPr b="0" i="0">
                <a:latin typeface="+mn-lt"/>
                <a:ea typeface="PT Sans Caption" panose="020B0603020203020204" pitchFamily="34" charset="-52"/>
                <a:cs typeface="Arial" panose="020B0604020202020204"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55488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7316"/>
            <a:ext cx="8365106" cy="713597"/>
          </a:xfrm>
          <a:prstGeom prst="rect">
            <a:avLst/>
          </a:prstGeom>
        </p:spPr>
        <p:txBody>
          <a:bodyPr vert="horz" lIns="0" tIns="0" rIns="0" bIns="0" rtlCol="0" anchor="t" anchorCtr="0">
            <a:noAutofit/>
          </a:bodyPr>
          <a:lstStyle>
            <a:lvl1pPr algn="ctr">
              <a:defRPr>
                <a:latin typeface="+mj-lt"/>
              </a:defRPr>
            </a:lvl1pPr>
          </a:lstStyle>
          <a:p>
            <a:r>
              <a:rPr lang="en-US" dirty="0"/>
              <a:t>Click to add Title</a:t>
            </a:r>
          </a:p>
        </p:txBody>
      </p:sp>
      <p:sp>
        <p:nvSpPr>
          <p:cNvPr id="35" name="Text Placeholder 2"/>
          <p:cNvSpPr>
            <a:spLocks noGrp="1"/>
          </p:cNvSpPr>
          <p:nvPr>
            <p:ph type="body" sz="quarter" idx="28" hasCustomPrompt="1"/>
          </p:nvPr>
        </p:nvSpPr>
        <p:spPr>
          <a:xfrm>
            <a:off x="384175" y="1166813"/>
            <a:ext cx="8364538" cy="369151"/>
          </a:xfrm>
          <a:prstGeom prst="rect">
            <a:avLst/>
          </a:prstGeom>
        </p:spPr>
        <p:txBody>
          <a:bodyPr lIns="0" tIns="0" rIns="0" bIns="0">
            <a:noAutofit/>
          </a:bodyPr>
          <a:lstStyle>
            <a:lvl1pPr marL="0" indent="0" algn="ctr">
              <a:lnSpc>
                <a:spcPct val="10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383607"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3256529"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5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6129451" y="175186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383607"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6" name="Text Placeholder 2"/>
          <p:cNvSpPr>
            <a:spLocks noGrp="1"/>
          </p:cNvSpPr>
          <p:nvPr>
            <p:ph type="body" sz="quarter" idx="32" hasCustomPrompt="1"/>
          </p:nvPr>
        </p:nvSpPr>
        <p:spPr>
          <a:xfrm>
            <a:off x="3256529"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58" name="Text Placeholder 2"/>
          <p:cNvSpPr>
            <a:spLocks noGrp="1"/>
          </p:cNvSpPr>
          <p:nvPr>
            <p:ph type="body" sz="quarter" idx="34" hasCustomPrompt="1"/>
          </p:nvPr>
        </p:nvSpPr>
        <p:spPr>
          <a:xfrm>
            <a:off x="6129451" y="175186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1"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383607"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2" name="Content Placeholder 2">
            <a:extLst>
              <a:ext uri="{FF2B5EF4-FFF2-40B4-BE49-F238E27FC236}">
                <a16:creationId xmlns:a16="http://schemas.microsoft.com/office/drawing/2014/main" id="{1D312E8C-BE32-5F45-A5AB-57FDA3272178}"/>
              </a:ext>
            </a:extLst>
          </p:cNvPr>
          <p:cNvSpPr>
            <a:spLocks noGrp="1"/>
          </p:cNvSpPr>
          <p:nvPr>
            <p:ph sz="quarter" idx="36" hasCustomPrompt="1"/>
          </p:nvPr>
        </p:nvSpPr>
        <p:spPr>
          <a:xfrm>
            <a:off x="3256529"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6129451" y="3221825"/>
            <a:ext cx="2630942" cy="1329538"/>
          </a:xfrm>
          <a:prstGeom prst="rect">
            <a:avLst/>
          </a:prstGeom>
          <a:ln w="6350">
            <a:solidFill>
              <a:schemeClr val="accent1"/>
            </a:solidFill>
          </a:ln>
        </p:spPr>
        <p:txBody>
          <a:bodyPr lIns="108000" tIns="432000" rIns="108000" bIns="10800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90000"/>
              <a:buFont typeface="Wingdings" panose="05000000000000000000" pitchFamily="2" charset="2"/>
              <a:buChar char="§"/>
              <a:defRPr sz="1200">
                <a:solidFill>
                  <a:schemeClr val="bg2"/>
                </a:solidFill>
                <a:latin typeface="+mj-lt"/>
              </a:defRPr>
            </a:lvl2pPr>
            <a:lvl3pPr marL="504000" indent="-216000">
              <a:lnSpc>
                <a:spcPct val="100000"/>
              </a:lnSpc>
              <a:spcBef>
                <a:spcPts val="600"/>
              </a:spcBef>
              <a:buFont typeface="+mj-lt"/>
              <a:buAutoNum type="alphaLcParenR"/>
              <a:defRPr sz="1200">
                <a:solidFill>
                  <a:schemeClr val="bg2"/>
                </a:solidFill>
                <a:latin typeface="+mj-lt"/>
              </a:defRPr>
            </a:lvl3pPr>
            <a:lvl4pPr marL="648000" indent="-144000">
              <a:lnSpc>
                <a:spcPct val="100000"/>
              </a:lnSpc>
              <a:spcBef>
                <a:spcPts val="600"/>
              </a:spcBef>
              <a:buSzPct val="90000"/>
              <a:buFont typeface="+mj-lt"/>
              <a:buAutoNum type="romanLcPeriod"/>
              <a:defRPr sz="1200">
                <a:solidFill>
                  <a:schemeClr val="bg2"/>
                </a:solidFill>
                <a:latin typeface="+mj-lt"/>
              </a:defRPr>
            </a:lvl4pPr>
            <a:lvl5pPr marL="792000" indent="-144000">
              <a:lnSpc>
                <a:spcPct val="10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Click to add Text.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74" name="Text Placeholder 2"/>
          <p:cNvSpPr>
            <a:spLocks noGrp="1"/>
          </p:cNvSpPr>
          <p:nvPr>
            <p:ph type="body" sz="quarter" idx="38" hasCustomPrompt="1"/>
          </p:nvPr>
        </p:nvSpPr>
        <p:spPr>
          <a:xfrm>
            <a:off x="383607"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5" name="Text Placeholder 2"/>
          <p:cNvSpPr>
            <a:spLocks noGrp="1"/>
          </p:cNvSpPr>
          <p:nvPr>
            <p:ph type="body" sz="quarter" idx="39" hasCustomPrompt="1"/>
          </p:nvPr>
        </p:nvSpPr>
        <p:spPr>
          <a:xfrm>
            <a:off x="3256529"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76" name="Text Placeholder 2"/>
          <p:cNvSpPr>
            <a:spLocks noGrp="1"/>
          </p:cNvSpPr>
          <p:nvPr>
            <p:ph type="body" sz="quarter" idx="40" hasCustomPrompt="1"/>
          </p:nvPr>
        </p:nvSpPr>
        <p:spPr>
          <a:xfrm>
            <a:off x="6129451" y="3221824"/>
            <a:ext cx="2630942" cy="324000"/>
          </a:xfrm>
          <a:prstGeom prst="rect">
            <a:avLst/>
          </a:prstGeom>
          <a:solidFill>
            <a:schemeClr val="bg2"/>
          </a:solidFill>
        </p:spPr>
        <p:txBody>
          <a:bodyPr lIns="0" tIns="0" rIns="0" bIns="0" anchor="ctr">
            <a:noAutofit/>
          </a:bodyPr>
          <a:lstStyle>
            <a:lvl1pPr marL="0" indent="0" algn="ctr">
              <a:lnSpc>
                <a:spcPct val="100000"/>
              </a:lnSpc>
              <a:spcBef>
                <a:spcPts val="600"/>
              </a:spcBef>
              <a:buNone/>
              <a:defRPr lang="en-US" sz="1200" b="1" kern="1200" dirty="0">
                <a:solidFill>
                  <a:schemeClr val="bg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Title</a:t>
            </a:r>
          </a:p>
        </p:txBody>
      </p:sp>
      <p:sp>
        <p:nvSpPr>
          <p:cNvPr id="34" name="Text Placeholder 4"/>
          <p:cNvSpPr>
            <a:spLocks noGrp="1"/>
          </p:cNvSpPr>
          <p:nvPr>
            <p:ph type="body" sz="quarter" idx="27" hasCustomPrompt="1"/>
          </p:nvPr>
        </p:nvSpPr>
        <p:spPr>
          <a:xfrm>
            <a:off x="383607" y="735013"/>
            <a:ext cx="8365106" cy="215900"/>
          </a:xfrm>
          <a:prstGeom prst="rect">
            <a:avLst/>
          </a:prstGeom>
        </p:spPr>
        <p:txBody>
          <a:bodyPr lIns="0" tIns="0" rIns="0" bIns="0">
            <a:noAutofit/>
          </a:bodyPr>
          <a:lstStyle>
            <a:lvl1pPr marL="0" indent="0" algn="ctr">
              <a:lnSpc>
                <a:spcPct val="10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4" name="Text Placeholder 23">
            <a:extLst>
              <a:ext uri="{FF2B5EF4-FFF2-40B4-BE49-F238E27FC236}">
                <a16:creationId xmlns:a16="http://schemas.microsoft.com/office/drawing/2014/main" id="{6306FAC7-3730-214B-8C2A-A06E4620606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D9A17C22-828F-2F46-B9C1-60774BCD8564}"/>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80FBD341-9E04-5C46-988D-D0D68D53C4CA}"/>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CFB84C3A-97D0-8E46-A67D-C12178470DC5}"/>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A4D76D6-ED6B-C341-A471-2E70DC156FC4}"/>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B0A390DD-5D3C-B243-8F69-CBDAE542B3A4}"/>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B8C39E84-5865-574B-B87A-50B6DAF7DA4D}"/>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975673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83607" y="237317"/>
            <a:ext cx="8365106" cy="713596"/>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p:nvPr>
        </p:nvSpPr>
        <p:spPr>
          <a:xfrm>
            <a:off x="374650" y="1166813"/>
            <a:ext cx="8374063" cy="3384550"/>
          </a:xfrm>
          <a:prstGeom prst="rect">
            <a:avLst/>
          </a:prstGeom>
        </p:spPr>
        <p:txBody>
          <a:bodyPr lIns="0" tIns="0" rIns="0" bIns="0">
            <a:noAutofit/>
          </a:bodyPr>
          <a:lstStyle>
            <a:lvl1pPr marL="144000" indent="-144000">
              <a:lnSpc>
                <a:spcPct val="100000"/>
              </a:lnSpc>
              <a:spcBef>
                <a:spcPts val="600"/>
              </a:spcBef>
              <a:buFont typeface="Wingdings" panose="05000000000000000000" pitchFamily="2" charset="2"/>
              <a:buChar char="§"/>
              <a:defRPr sz="1200">
                <a:solidFill>
                  <a:schemeClr val="bg2"/>
                </a:solidFill>
                <a:latin typeface="+mn-lt"/>
              </a:defRPr>
            </a:lvl1pPr>
            <a:lvl2pPr marL="288000" indent="-144000">
              <a:lnSpc>
                <a:spcPct val="100000"/>
              </a:lnSpc>
              <a:spcBef>
                <a:spcPts val="600"/>
              </a:spcBef>
              <a:buSzPct val="100000"/>
              <a:buFont typeface="Arial" panose="020B0604020202020204" pitchFamily="34" charset="0"/>
              <a:buChar char="•"/>
              <a:defRPr sz="1200">
                <a:solidFill>
                  <a:schemeClr val="bg2"/>
                </a:solidFill>
                <a:latin typeface="+mn-lt"/>
              </a:defRPr>
            </a:lvl2pPr>
            <a:lvl3pPr marL="504000" indent="-216000">
              <a:lnSpc>
                <a:spcPct val="100000"/>
              </a:lnSpc>
              <a:spcBef>
                <a:spcPts val="600"/>
              </a:spcBef>
              <a:buFont typeface="+mj-lt"/>
              <a:buAutoNum type="alphaLcParenR"/>
              <a:defRPr sz="1200">
                <a:solidFill>
                  <a:schemeClr val="bg2"/>
                </a:solidFill>
                <a:latin typeface="+mn-lt"/>
              </a:defRPr>
            </a:lvl3pPr>
            <a:lvl4pPr marL="648000" indent="-144000">
              <a:lnSpc>
                <a:spcPct val="100000"/>
              </a:lnSpc>
              <a:spcBef>
                <a:spcPts val="600"/>
              </a:spcBef>
              <a:buSzPct val="90000"/>
              <a:buFont typeface="+mj-lt"/>
              <a:buAutoNum type="romanLcPeriod"/>
              <a:defRPr sz="1200">
                <a:solidFill>
                  <a:schemeClr val="bg2"/>
                </a:solidFill>
                <a:latin typeface="+mn-lt"/>
              </a:defRPr>
            </a:lvl4pPr>
            <a:lvl5pPr marL="792000" indent="-144000">
              <a:lnSpc>
                <a:spcPct val="100000"/>
              </a:lnSpc>
              <a:spcBef>
                <a:spcPts val="600"/>
              </a:spcBef>
              <a:defRPr sz="1200">
                <a:solidFill>
                  <a:schemeClr val="bg2"/>
                </a:solidFill>
                <a:latin typeface="+mn-lt"/>
              </a:defRPr>
            </a:lvl5pPr>
            <a:lvl6pPr marL="1714500" indent="0">
              <a:buNone/>
              <a:defRPr sz="1200">
                <a:solidFill>
                  <a:schemeClr val="bg2"/>
                </a:solidFill>
              </a:defRPr>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Text Placeholder 23">
            <a:extLst>
              <a:ext uri="{FF2B5EF4-FFF2-40B4-BE49-F238E27FC236}">
                <a16:creationId xmlns:a16="http://schemas.microsoft.com/office/drawing/2014/main" id="{DD936470-8172-2E4D-8C5D-C05B0425680A}"/>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anchor="ctr"/>
          <a:lstStyle>
            <a:lvl1pPr marL="0" indent="0" algn="ctr">
              <a:buNone/>
              <a:defRPr sz="2800" b="1">
                <a:solidFill>
                  <a:schemeClr val="bg2"/>
                </a:solidFill>
                <a:latin typeface="+mj-lt"/>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A7144B93-90F3-6048-AE9E-793C4B560958}"/>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anchor="ctr"/>
          <a:lstStyle>
            <a:lvl1pPr marL="0" indent="0" algn="ctr">
              <a:buNone/>
              <a:defRPr sz="18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3DFCA53D-0A48-C14B-8CB9-BDD8E674C7A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anchor="ctr"/>
          <a:lstStyle>
            <a:lvl1pPr marL="0" indent="0" algn="ctr">
              <a:buNone/>
              <a:defRPr sz="1400" b="0">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9C4D60BC-FEBD-754D-B47C-D001619CDCD1}"/>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anchor="ctr"/>
          <a:lstStyle>
            <a:lvl1pPr marL="0" indent="0" algn="ctr">
              <a:buNone/>
              <a:defRPr sz="1600" b="1">
                <a:solidFill>
                  <a:schemeClr val="bg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09700E02-CBD3-B545-96F5-AF9C6E87F08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anchor="ctr"/>
          <a:lstStyle>
            <a:lvl1pPr marL="0" indent="0" algn="ctr">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9F00C578-D923-1E44-AB29-47A7E1707A1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anchor="ctr"/>
          <a:lstStyle>
            <a:lvl1pPr marL="0" indent="0" algn="ctr">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F59E9C07-745A-E94F-9C5B-D72A0D47203C}"/>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anchor="ctr"/>
          <a:lstStyle>
            <a:lvl1pPr marL="0" indent="0" algn="ctr">
              <a:buNone/>
              <a:defRPr sz="1400" b="1">
                <a:solidFill>
                  <a:schemeClr val="tx2"/>
                </a:solidFill>
                <a:latin typeface="+mj-lt"/>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6970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ru-RU"/>
          </a:p>
        </p:txBody>
      </p:sp>
      <p:sp>
        <p:nvSpPr>
          <p:cNvPr id="6" name="Title 1">
            <a:extLst>
              <a:ext uri="{FF2B5EF4-FFF2-40B4-BE49-F238E27FC236}">
                <a16:creationId xmlns:a16="http://schemas.microsoft.com/office/drawing/2014/main" id="{778E423C-960A-B648-97E1-0352B42E4929}"/>
              </a:ext>
            </a:extLst>
          </p:cNvPr>
          <p:cNvSpPr>
            <a:spLocks noGrp="1"/>
          </p:cNvSpPr>
          <p:nvPr>
            <p:ph type="ctrTitle" hasCustomPrompt="1"/>
          </p:nvPr>
        </p:nvSpPr>
        <p:spPr>
          <a:xfrm>
            <a:off x="381754" y="2302349"/>
            <a:ext cx="7790245" cy="538801"/>
          </a:xfrm>
        </p:spPr>
        <p:txBody>
          <a:bodyPr wrap="square" lIns="0" tIns="0" rIns="0" bIns="0" anchor="ctr" anchorCtr="0">
            <a:noAutofit/>
          </a:bodyPr>
          <a:lstStyle>
            <a:lvl1pPr algn="l">
              <a:defRPr sz="4400" b="1" i="0" cap="none" spc="0" baseline="0">
                <a:solidFill>
                  <a:schemeClr val="bg1"/>
                </a:solidFill>
                <a:latin typeface="+mj-lt"/>
                <a:cs typeface="Arial" panose="020B0604020202020204" pitchFamily="34" charset="0"/>
              </a:defRPr>
            </a:lvl1pPr>
          </a:lstStyle>
          <a:p>
            <a:r>
              <a:rPr lang="en-US" dirty="0"/>
              <a:t>Section header</a:t>
            </a:r>
          </a:p>
        </p:txBody>
      </p:sp>
      <p:sp>
        <p:nvSpPr>
          <p:cNvPr id="3" name="Text Placeholder 2"/>
          <p:cNvSpPr>
            <a:spLocks noGrp="1"/>
          </p:cNvSpPr>
          <p:nvPr>
            <p:ph type="body" sz="quarter" idx="11" hasCustomPrompt="1"/>
          </p:nvPr>
        </p:nvSpPr>
        <p:spPr>
          <a:xfrm>
            <a:off x="374650" y="3651750"/>
            <a:ext cx="5529263" cy="360000"/>
          </a:xfrm>
          <a:prstGeom prst="rect">
            <a:avLst/>
          </a:prstGeom>
        </p:spPr>
        <p:txBody>
          <a:bodyPr wrap="square" lIns="0" tIns="0" rIns="0" bIns="0">
            <a:noAutofit/>
          </a:bodyPr>
          <a:lstStyle>
            <a:lvl1pPr marL="0" indent="0">
              <a:lnSpc>
                <a:spcPct val="110000"/>
              </a:lnSpc>
              <a:spcBef>
                <a:spcPts val="900"/>
              </a:spcBef>
              <a:buNone/>
              <a:defRPr sz="2100">
                <a:solidFill>
                  <a:schemeClr val="tx2">
                    <a:lumMod val="40000"/>
                    <a:lumOff val="60000"/>
                  </a:schemeClr>
                </a:solidFill>
              </a:defRPr>
            </a:lvl1pPr>
            <a:lvl2pPr marL="342900" indent="0">
              <a:buNone/>
              <a:defRPr sz="2100">
                <a:solidFill>
                  <a:schemeClr val="accent2"/>
                </a:solidFill>
              </a:defRPr>
            </a:lvl2pPr>
            <a:lvl3pPr marL="685800" indent="0">
              <a:buNone/>
              <a:defRPr sz="2100">
                <a:solidFill>
                  <a:schemeClr val="accent2"/>
                </a:solidFill>
              </a:defRPr>
            </a:lvl3pPr>
            <a:lvl4pPr marL="1028700" indent="0">
              <a:buNone/>
              <a:defRPr sz="2100">
                <a:solidFill>
                  <a:schemeClr val="accent2"/>
                </a:solidFill>
              </a:defRPr>
            </a:lvl4pPr>
            <a:lvl5pPr marL="1371600" indent="0">
              <a:buNone/>
              <a:defRPr sz="2100">
                <a:solidFill>
                  <a:schemeClr val="accent2"/>
                </a:solidFill>
              </a:defRPr>
            </a:lvl5pPr>
          </a:lstStyle>
          <a:p>
            <a:pPr lvl="0"/>
            <a:r>
              <a:rPr lang="en-US" dirty="0"/>
              <a:t>Click to edit subtitle</a:t>
            </a:r>
          </a:p>
        </p:txBody>
      </p:sp>
      <p:pic>
        <p:nvPicPr>
          <p:cNvPr id="22" name="Picture 21">
            <a:extLst>
              <a:ext uri="{FF2B5EF4-FFF2-40B4-BE49-F238E27FC236}">
                <a16:creationId xmlns:a16="http://schemas.microsoft.com/office/drawing/2014/main" id="{030EAA34-D991-4662-8AAE-E120EDA0C9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0912" y="256357"/>
            <a:ext cx="3038863" cy="517878"/>
          </a:xfrm>
          <a:prstGeom prst="rect">
            <a:avLst/>
          </a:prstGeom>
        </p:spPr>
      </p:pic>
      <p:sp>
        <p:nvSpPr>
          <p:cNvPr id="23" name="Text Placeholder 23">
            <a:extLst>
              <a:ext uri="{FF2B5EF4-FFF2-40B4-BE49-F238E27FC236}">
                <a16:creationId xmlns:a16="http://schemas.microsoft.com/office/drawing/2014/main" id="{E077E876-B026-4690-AC7A-45F36E2A9BA9}"/>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51A7662D-49E1-4592-A45D-4F8C76CF90A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5112C3FB-5822-476C-82D1-9FF37EEB38BD}"/>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37780CB3-1E70-48F1-9D1D-3CB73A3B5260}"/>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72D21AFA-8B94-4936-9D8D-2D6FBBCBC636}"/>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FEE9E658-E3DD-4307-8A93-4F07DC85252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49B1A544-9538-4A2E-96AB-CF74E13AA911}"/>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2730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4650" y="987425"/>
            <a:ext cx="5637350" cy="3563940"/>
          </a:xfrm>
          <a:prstGeom prst="rect">
            <a:avLst/>
          </a:prstGeom>
        </p:spPr>
        <p:txBody>
          <a:bodyPr wrap="square" lIns="0" tIns="0" rIns="0" bIns="0">
            <a:noAutofit/>
          </a:bodyPr>
          <a:lstStyle>
            <a:lvl1pPr marL="457200" marR="0" indent="-457200" algn="l" defTabSz="685800" rtl="0" eaLnBrk="1" fontAlgn="auto" latinLnBrk="0" hangingPunct="1">
              <a:lnSpc>
                <a:spcPct val="110000"/>
              </a:lnSpc>
              <a:spcBef>
                <a:spcPts val="1200"/>
              </a:spcBef>
              <a:spcAft>
                <a:spcPts val="0"/>
              </a:spcAft>
              <a:buClrTx/>
              <a:buSzTx/>
              <a:buFont typeface="+mj-lt"/>
              <a:buAutoNum type="arabicPeriod"/>
              <a:tabLst/>
              <a:defRPr lang="en-US" sz="1600" b="0" kern="1200" dirty="0">
                <a:solidFill>
                  <a:schemeClr val="tx2"/>
                </a:solidFill>
                <a:latin typeface="+mn-lt"/>
                <a:ea typeface="+mn-ea"/>
                <a:cs typeface="+mn-cs"/>
              </a:defRPr>
            </a:lvl1pPr>
            <a:lvl2pPr marL="622300" indent="-279400">
              <a:lnSpc>
                <a:spcPct val="100000"/>
              </a:lnSpc>
              <a:buSzPct val="80000"/>
              <a:buFont typeface="Wingdings" pitchFamily="2" charset="2"/>
              <a:buChar char="§"/>
              <a:tabLst/>
              <a:defRPr lang="ru-RU" sz="1600" b="0" kern="1200" dirty="0" smtClean="0">
                <a:solidFill>
                  <a:schemeClr val="tx2"/>
                </a:solidFill>
                <a:latin typeface="+mn-lt"/>
                <a:ea typeface="+mn-ea"/>
                <a:cs typeface="+mn-cs"/>
              </a:defRPr>
            </a:lvl2pPr>
            <a:lvl3pPr marL="1028700" indent="-342900">
              <a:lnSpc>
                <a:spcPct val="100000"/>
              </a:lnSpc>
              <a:buSzPct val="80000"/>
              <a:buFont typeface="+mj-lt"/>
              <a:buAutoNum type="alphaLcParenR"/>
              <a:tabLst/>
              <a:defRPr lang="ru-RU" sz="1400" b="0" kern="1200" dirty="0" smtClean="0">
                <a:solidFill>
                  <a:schemeClr val="tx2"/>
                </a:solidFill>
                <a:latin typeface="+mn-lt"/>
                <a:ea typeface="+mn-ea"/>
                <a:cs typeface="+mn-cs"/>
              </a:defRPr>
            </a:lvl3pPr>
            <a:lvl4pPr marL="1371600" indent="-342900">
              <a:lnSpc>
                <a:spcPct val="100000"/>
              </a:lnSpc>
              <a:buSzPct val="80000"/>
              <a:buFont typeface="+mj-lt"/>
              <a:buAutoNum type="romanLcPeriod"/>
              <a:tabLst/>
              <a:defRPr lang="ru-RU" sz="1400" b="0" kern="1200" dirty="0" smtClean="0">
                <a:solidFill>
                  <a:schemeClr val="tx2"/>
                </a:solidFill>
                <a:latin typeface="+mn-lt"/>
                <a:ea typeface="+mn-ea"/>
                <a:cs typeface="+mn-cs"/>
              </a:defRPr>
            </a:lvl4pPr>
            <a:lvl5pPr marL="17145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5pPr>
            <a:lvl6pPr marL="2057400" indent="-342900">
              <a:lnSpc>
                <a:spcPct val="100000"/>
              </a:lnSpc>
              <a:buSzPct val="80000"/>
              <a:buFont typeface="Arial" panose="020B0604020202020204" pitchFamily="34" charset="0"/>
              <a:buChar char="•"/>
              <a:tabLst/>
              <a:defRPr lang="ru-RU" sz="1400" b="0" kern="1200" dirty="0" smtClean="0">
                <a:solidFill>
                  <a:schemeClr val="tx2"/>
                </a:solidFill>
                <a:latin typeface="+mn-lt"/>
                <a:ea typeface="+mn-ea"/>
                <a:cs typeface="+mn-cs"/>
              </a:defRPr>
            </a:lvl6pPr>
            <a:lvl7pPr marL="2400300" indent="-342900">
              <a:buSzPct val="80000"/>
              <a:buFont typeface="Arial" panose="020B0604020202020204" pitchFamily="34" charset="0"/>
              <a:buChar char="•"/>
              <a:defRPr lang="ru-RU" sz="1400" b="0" kern="1200" dirty="0" smtClean="0">
                <a:solidFill>
                  <a:schemeClr val="tx2"/>
                </a:solidFill>
                <a:latin typeface="+mn-lt"/>
                <a:ea typeface="+mn-ea"/>
                <a:cs typeface="+mn-cs"/>
              </a:defRPr>
            </a:lvl7pPr>
            <a:lvl8pPr marL="2743200" indent="-342900">
              <a:buSzPct val="80000"/>
              <a:buFont typeface="Arial" panose="020B0604020202020204" pitchFamily="34" charset="0"/>
              <a:buChar char="•"/>
              <a:defRPr lang="ru-RU" sz="1400" b="0" kern="1200" dirty="0" smtClean="0">
                <a:solidFill>
                  <a:schemeClr val="tx2"/>
                </a:solidFill>
                <a:latin typeface="+mn-lt"/>
                <a:ea typeface="+mn-ea"/>
                <a:cs typeface="+mn-cs"/>
              </a:defRPr>
            </a:lvl8pPr>
          </a:lstStyle>
          <a:p>
            <a:pPr lvl="0"/>
            <a:endParaRPr lang="en-US" dirty="0"/>
          </a:p>
        </p:txBody>
      </p:sp>
      <p:sp>
        <p:nvSpPr>
          <p:cNvPr id="13"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74650" y="231750"/>
            <a:ext cx="8374063" cy="503263"/>
          </a:xfrm>
          <a:prstGeom prst="rect">
            <a:avLst/>
          </a:prstGeom>
        </p:spPr>
        <p:txBody>
          <a:bodyPr vert="horz" wrap="square" lIns="0" tIns="0" rIns="0" bIns="0" rtlCol="0" anchor="t" anchorCtr="0">
            <a:noAutofit/>
          </a:bodyPr>
          <a:lstStyle>
            <a:lvl1pPr>
              <a:defRPr>
                <a:latin typeface="+mj-lt"/>
              </a:defRPr>
            </a:lvl1pPr>
          </a:lstStyle>
          <a:p>
            <a:r>
              <a:rPr lang="en-US" dirty="0"/>
              <a:t>Click to add Title</a:t>
            </a:r>
          </a:p>
        </p:txBody>
      </p:sp>
      <p:sp>
        <p:nvSpPr>
          <p:cNvPr id="11" name="Text Placeholder 23">
            <a:extLst>
              <a:ext uri="{FF2B5EF4-FFF2-40B4-BE49-F238E27FC236}">
                <a16:creationId xmlns:a16="http://schemas.microsoft.com/office/drawing/2014/main" id="{B9E82830-C965-4B68-BBB0-E5E2F2AE436F}"/>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2" name="Text Placeholder 26">
            <a:extLst>
              <a:ext uri="{FF2B5EF4-FFF2-40B4-BE49-F238E27FC236}">
                <a16:creationId xmlns:a16="http://schemas.microsoft.com/office/drawing/2014/main" id="{AB3758A0-890E-4EDE-B529-020C323A55D1}"/>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490FDA2A-0E2E-45F1-A2D6-EE452F718037}"/>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2" name="Text Placeholder 26">
            <a:extLst>
              <a:ext uri="{FF2B5EF4-FFF2-40B4-BE49-F238E27FC236}">
                <a16:creationId xmlns:a16="http://schemas.microsoft.com/office/drawing/2014/main" id="{0E678BCA-FA4C-43A9-9FAD-C5EDA9C4EA16}"/>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3" name="Text Placeholder 26">
            <a:extLst>
              <a:ext uri="{FF2B5EF4-FFF2-40B4-BE49-F238E27FC236}">
                <a16:creationId xmlns:a16="http://schemas.microsoft.com/office/drawing/2014/main" id="{24403006-48E7-4116-A584-244501AD058F}"/>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4" name="Text Placeholder 26">
            <a:extLst>
              <a:ext uri="{FF2B5EF4-FFF2-40B4-BE49-F238E27FC236}">
                <a16:creationId xmlns:a16="http://schemas.microsoft.com/office/drawing/2014/main" id="{2F0EBF1F-8F0D-4E40-BACA-0437A5BC2EF0}"/>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5" name="Text Placeholder 26">
            <a:extLst>
              <a:ext uri="{FF2B5EF4-FFF2-40B4-BE49-F238E27FC236}">
                <a16:creationId xmlns:a16="http://schemas.microsoft.com/office/drawing/2014/main" id="{17DF46D6-8B84-4A08-84EB-9270341174D9}"/>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4935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imp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defRPr>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987425"/>
            <a:ext cx="8374063" cy="3563938"/>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p>
        </p:txBody>
      </p:sp>
      <p:sp>
        <p:nvSpPr>
          <p:cNvPr id="17" name="Text Placeholder 23">
            <a:extLst>
              <a:ext uri="{FF2B5EF4-FFF2-40B4-BE49-F238E27FC236}">
                <a16:creationId xmlns:a16="http://schemas.microsoft.com/office/drawing/2014/main" id="{D4D01422-B90A-498C-A1AC-03CA3BA50A4A}"/>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ED150818-2228-40AB-BA51-5172525D4B73}"/>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22A1D6B5-91E4-4EB3-94DB-3B5A60674128}"/>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78A6B084-4E31-4429-9FD5-A195C5936D07}"/>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4B364103-2873-4192-BEF4-B8EF7813A675}"/>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7C171FB3-433C-4101-A4AF-B44430DD40B1}"/>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35F99FF5-A820-4E03-8318-BD1B28299E30}"/>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842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compoun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defRPr>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8374063" cy="2594344"/>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p>
        </p:txBody>
      </p:sp>
      <p:sp>
        <p:nvSpPr>
          <p:cNvPr id="12" name="Text Placeholder 2"/>
          <p:cNvSpPr>
            <a:spLocks noGrp="1"/>
          </p:cNvSpPr>
          <p:nvPr>
            <p:ph type="body" sz="quarter" idx="19" hasCustomPrompt="1"/>
          </p:nvPr>
        </p:nvSpPr>
        <p:spPr>
          <a:xfrm>
            <a:off x="374650" y="1166813"/>
            <a:ext cx="8374063" cy="574305"/>
          </a:xfrm>
          <a:prstGeom prst="rect">
            <a:avLst/>
          </a:prstGeom>
        </p:spPr>
        <p:txBody>
          <a:bodyPr wrap="square" lIns="0" tIns="0" rIns="0" bIns="0">
            <a:noAutofit/>
          </a:bodyPr>
          <a:lstStyle>
            <a:lvl1pPr marL="0" indent="0">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5" name="Text Placeholder 4"/>
          <p:cNvSpPr>
            <a:spLocks noGrp="1"/>
          </p:cNvSpPr>
          <p:nvPr>
            <p:ph type="body" sz="quarter" idx="17"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0" name="Text Placeholder 23">
            <a:extLst>
              <a:ext uri="{FF2B5EF4-FFF2-40B4-BE49-F238E27FC236}">
                <a16:creationId xmlns:a16="http://schemas.microsoft.com/office/drawing/2014/main" id="{CD0EAD5B-91E9-4984-9A8E-DAACE65A5DF7}"/>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21" name="Text Placeholder 26">
            <a:extLst>
              <a:ext uri="{FF2B5EF4-FFF2-40B4-BE49-F238E27FC236}">
                <a16:creationId xmlns:a16="http://schemas.microsoft.com/office/drawing/2014/main" id="{D77AE60F-26BC-499A-8879-E5FE281B3817}"/>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22" name="Text Placeholder 26">
            <a:extLst>
              <a:ext uri="{FF2B5EF4-FFF2-40B4-BE49-F238E27FC236}">
                <a16:creationId xmlns:a16="http://schemas.microsoft.com/office/drawing/2014/main" id="{E4739775-0BD7-448A-B3B7-C68400CAFCCF}"/>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D2474274-D2AE-4D8D-899B-C6589B69A2F2}"/>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4" name="Text Placeholder 26">
            <a:extLst>
              <a:ext uri="{FF2B5EF4-FFF2-40B4-BE49-F238E27FC236}">
                <a16:creationId xmlns:a16="http://schemas.microsoft.com/office/drawing/2014/main" id="{3661000A-4871-4B3D-94CD-2FD6843DE28A}"/>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5" name="Text Placeholder 26">
            <a:extLst>
              <a:ext uri="{FF2B5EF4-FFF2-40B4-BE49-F238E27FC236}">
                <a16:creationId xmlns:a16="http://schemas.microsoft.com/office/drawing/2014/main" id="{B3171B1A-51DF-47ED-971F-E4D4F5AF58EA}"/>
              </a:ext>
            </a:extLst>
          </p:cNvPr>
          <p:cNvSpPr>
            <a:spLocks noGrp="1"/>
          </p:cNvSpPr>
          <p:nvPr>
            <p:ph type="body" sz="quarter" idx="20"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26" name="Text Placeholder 26">
            <a:extLst>
              <a:ext uri="{FF2B5EF4-FFF2-40B4-BE49-F238E27FC236}">
                <a16:creationId xmlns:a16="http://schemas.microsoft.com/office/drawing/2014/main" id="{CAC44F47-F812-4C75-8A84-0C0F623424DE}"/>
              </a:ext>
            </a:extLst>
          </p:cNvPr>
          <p:cNvSpPr>
            <a:spLocks noGrp="1"/>
          </p:cNvSpPr>
          <p:nvPr>
            <p:ph type="body" sz="quarter" idx="18"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18988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74650" y="231775"/>
            <a:ext cx="8374063" cy="503238"/>
          </a:xfrm>
          <a:prstGeom prst="rect">
            <a:avLst/>
          </a:prstGeom>
        </p:spPr>
        <p:txBody>
          <a:bodyPr vert="horz" wrap="square" lIns="0" tIns="0" rIns="0" bIns="0" rtlCol="0" anchor="t" anchorCtr="0">
            <a:noAutofit/>
          </a:bodyPr>
          <a:lstStyle>
            <a:lvl1pPr>
              <a:defRPr>
                <a:latin typeface="+mj-lt"/>
              </a:defRPr>
            </a:lvl1pPr>
          </a:lstStyle>
          <a:p>
            <a:r>
              <a:rPr lang="en-US" dirty="0"/>
              <a:t>Click to add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374650" y="1957019"/>
            <a:ext cx="4065827" cy="2603564"/>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3" name="Text Placeholder 2"/>
          <p:cNvSpPr>
            <a:spLocks noGrp="1"/>
          </p:cNvSpPr>
          <p:nvPr>
            <p:ph type="body" sz="quarter" idx="19" hasCustomPrompt="1"/>
          </p:nvPr>
        </p:nvSpPr>
        <p:spPr>
          <a:xfrm>
            <a:off x="374650" y="1166813"/>
            <a:ext cx="8374063" cy="574305"/>
          </a:xfrm>
          <a:prstGeom prst="rect">
            <a:avLst/>
          </a:prstGeom>
        </p:spPr>
        <p:txBody>
          <a:bodyPr wrap="square" lIns="0" tIns="0" rIns="0" bIns="0">
            <a:noAutofit/>
          </a:bodyPr>
          <a:lstStyle>
            <a:lvl1pPr marL="0" indent="0">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15" name="Text Placeholder 4"/>
          <p:cNvSpPr>
            <a:spLocks noGrp="1"/>
          </p:cNvSpPr>
          <p:nvPr>
            <p:ph type="body" sz="quarter" idx="18" hasCustomPrompt="1"/>
          </p:nvPr>
        </p:nvSpPr>
        <p:spPr>
          <a:xfrm>
            <a:off x="374650" y="735013"/>
            <a:ext cx="8374063" cy="252412"/>
          </a:xfrm>
          <a:prstGeom prst="rect">
            <a:avLst/>
          </a:prstGeom>
        </p:spPr>
        <p:txBody>
          <a:bodyPr wrap="square" lIns="0" tIns="0" rIns="0" bIns="0">
            <a:noAutofit/>
          </a:bodyPr>
          <a:lstStyle>
            <a:lvl1pPr marL="0" indent="0">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18" name="Content Placeholder 2">
            <a:extLst>
              <a:ext uri="{FF2B5EF4-FFF2-40B4-BE49-F238E27FC236}">
                <a16:creationId xmlns:a16="http://schemas.microsoft.com/office/drawing/2014/main" id="{1D312E8C-BE32-5F45-A5AB-57FDA3272178}"/>
              </a:ext>
            </a:extLst>
          </p:cNvPr>
          <p:cNvSpPr>
            <a:spLocks noGrp="1"/>
          </p:cNvSpPr>
          <p:nvPr>
            <p:ph sz="quarter" idx="20" hasCustomPrompt="1"/>
          </p:nvPr>
        </p:nvSpPr>
        <p:spPr>
          <a:xfrm>
            <a:off x="4682886" y="1957020"/>
            <a:ext cx="4065827" cy="2603563"/>
          </a:xfrm>
          <a:prstGeom prst="rect">
            <a:avLst/>
          </a:prstGeom>
        </p:spPr>
        <p:txBody>
          <a:bodyPr wrap="square" lIns="0" tIns="0" rIns="0" bIns="0">
            <a:noAutofit/>
          </a:bodyPr>
          <a:lstStyle>
            <a:lvl1pPr marL="144000" indent="-144000">
              <a:lnSpc>
                <a:spcPct val="110000"/>
              </a:lnSpc>
              <a:spcBef>
                <a:spcPts val="600"/>
              </a:spcBef>
              <a:buFont typeface="Wingdings" panose="05000000000000000000" pitchFamily="2" charset="2"/>
              <a:buChar char="§"/>
              <a:defRPr sz="1200">
                <a:solidFill>
                  <a:schemeClr val="bg2"/>
                </a:solidFill>
                <a:latin typeface="+mj-lt"/>
              </a:defRPr>
            </a:lvl1pPr>
            <a:lvl2pPr marL="288000" indent="-144000">
              <a:lnSpc>
                <a:spcPct val="110000"/>
              </a:lnSpc>
              <a:spcBef>
                <a:spcPts val="600"/>
              </a:spcBef>
              <a:buSzPct val="100000"/>
              <a:buFont typeface="Arial" panose="020B0604020202020204" pitchFamily="34" charset="0"/>
              <a:buChar char="•"/>
              <a:defRPr sz="1200">
                <a:solidFill>
                  <a:schemeClr val="bg2"/>
                </a:solidFill>
                <a:latin typeface="+mj-lt"/>
              </a:defRPr>
            </a:lvl2pPr>
            <a:lvl3pPr marL="504000" indent="-216000">
              <a:lnSpc>
                <a:spcPct val="110000"/>
              </a:lnSpc>
              <a:spcBef>
                <a:spcPts val="600"/>
              </a:spcBef>
              <a:buFont typeface="+mj-lt"/>
              <a:buAutoNum type="alphaLcParenR"/>
              <a:defRPr sz="1200">
                <a:solidFill>
                  <a:schemeClr val="bg2"/>
                </a:solidFill>
                <a:latin typeface="+mj-lt"/>
              </a:defRPr>
            </a:lvl3pPr>
            <a:lvl4pPr marL="648000" indent="-144000">
              <a:lnSpc>
                <a:spcPct val="110000"/>
              </a:lnSpc>
              <a:spcBef>
                <a:spcPts val="600"/>
              </a:spcBef>
              <a:buSzPct val="90000"/>
              <a:buFont typeface="+mj-lt"/>
              <a:buAutoNum type="romanLcPeriod"/>
              <a:defRPr sz="1200">
                <a:solidFill>
                  <a:schemeClr val="bg2"/>
                </a:solidFill>
                <a:latin typeface="+mj-lt"/>
              </a:defRPr>
            </a:lvl4pPr>
            <a:lvl5pPr marL="792000" indent="-144000">
              <a:lnSpc>
                <a:spcPct val="110000"/>
              </a:lnSpc>
              <a:spcBef>
                <a:spcPts val="600"/>
              </a:spcBef>
              <a:defRPr sz="1200">
                <a:solidFill>
                  <a:schemeClr val="bg2"/>
                </a:solidFill>
                <a:latin typeface="+mj-lt"/>
              </a:defRPr>
            </a:lvl5pPr>
            <a:lvl6pPr marL="1714500" indent="0">
              <a:lnSpc>
                <a:spcPct val="110000"/>
              </a:lnSpc>
              <a:buNone/>
              <a:defRPr sz="1200">
                <a:solidFill>
                  <a:schemeClr val="bg2"/>
                </a:solidFill>
              </a:defRPr>
            </a:lvl6pPr>
          </a:lstStyle>
          <a:p>
            <a:pPr lvl="0"/>
            <a:r>
              <a:rPr lang="en-US" dirty="0"/>
              <a:t>Edit Master text styles</a:t>
            </a:r>
          </a:p>
          <a:p>
            <a:pPr lvl="1"/>
            <a:r>
              <a:rPr lang="en-US" dirty="0"/>
              <a:t>Edit Master text styles</a:t>
            </a:r>
          </a:p>
          <a:p>
            <a:pPr lvl="2"/>
            <a:r>
              <a:rPr lang="en-US" dirty="0"/>
              <a:t>Edit Master text styles</a:t>
            </a:r>
          </a:p>
          <a:p>
            <a:pPr lvl="3"/>
            <a:r>
              <a:rPr lang="en-US" dirty="0"/>
              <a:t>Edit Master text styles</a:t>
            </a:r>
          </a:p>
          <a:p>
            <a:pPr lvl="4"/>
            <a:r>
              <a:rPr lang="en-US" dirty="0"/>
              <a:t>Edit Master text styles</a:t>
            </a:r>
            <a:endParaRPr lang="ru-RU" dirty="0"/>
          </a:p>
          <a:p>
            <a:pPr lvl="5"/>
            <a:endParaRPr lang="en-US" dirty="0"/>
          </a:p>
        </p:txBody>
      </p:sp>
      <p:sp>
        <p:nvSpPr>
          <p:cNvPr id="14" name="Text Placeholder 23">
            <a:extLst>
              <a:ext uri="{FF2B5EF4-FFF2-40B4-BE49-F238E27FC236}">
                <a16:creationId xmlns:a16="http://schemas.microsoft.com/office/drawing/2014/main" id="{7543D592-DE88-4E13-A952-8E9C505BD9BC}"/>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16" name="Text Placeholder 26">
            <a:extLst>
              <a:ext uri="{FF2B5EF4-FFF2-40B4-BE49-F238E27FC236}">
                <a16:creationId xmlns:a16="http://schemas.microsoft.com/office/drawing/2014/main" id="{65CC7135-5E97-4478-BF50-F3EF461D688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17" name="Text Placeholder 26">
            <a:extLst>
              <a:ext uri="{FF2B5EF4-FFF2-40B4-BE49-F238E27FC236}">
                <a16:creationId xmlns:a16="http://schemas.microsoft.com/office/drawing/2014/main" id="{12CB777E-C943-43DB-A525-728255D20EC5}"/>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20829023-41B6-459C-876E-B1CE07AF8378}"/>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F1733B6B-89DE-4447-90A2-A6D28DD0BFC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543309CD-B675-42F7-81B7-2A5D2CFB3E07}"/>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258F3467-5213-4A86-B233-8CB524E68518}"/>
              </a:ext>
            </a:extLst>
          </p:cNvPr>
          <p:cNvSpPr>
            <a:spLocks noGrp="1"/>
          </p:cNvSpPr>
          <p:nvPr>
            <p:ph type="body" sz="quarter" idx="21"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0795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 a row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383607" y="231776"/>
            <a:ext cx="8365106" cy="503238"/>
          </a:xfrm>
          <a:prstGeom prst="rect">
            <a:avLst/>
          </a:prstGeom>
        </p:spPr>
        <p:txBody>
          <a:bodyPr vert="horz" wrap="square" lIns="0" tIns="0" rIns="0" bIns="0" rtlCol="0" anchor="t" anchorCtr="0">
            <a:noAutofit/>
          </a:bodyPr>
          <a:lstStyle>
            <a:lvl1pPr algn="ctr">
              <a:defRPr>
                <a:latin typeface="+mj-lt"/>
              </a:defRPr>
            </a:lvl1pPr>
          </a:lstStyle>
          <a:p>
            <a:r>
              <a:rPr lang="en-US" dirty="0"/>
              <a:t>Click to add Title</a:t>
            </a:r>
          </a:p>
        </p:txBody>
      </p:sp>
      <p:sp>
        <p:nvSpPr>
          <p:cNvPr id="7" name="Picture Placeholder 6"/>
          <p:cNvSpPr>
            <a:spLocks noGrp="1"/>
          </p:cNvSpPr>
          <p:nvPr>
            <p:ph type="pic" sz="quarter" idx="18" hasCustomPrompt="1"/>
          </p:nvPr>
        </p:nvSpPr>
        <p:spPr>
          <a:xfrm>
            <a:off x="4028282" y="1751864"/>
            <a:ext cx="1076325" cy="1077912"/>
          </a:xfrm>
          <a:prstGeom prst="ellipse">
            <a:avLst/>
          </a:prstGeom>
          <a:solidFill>
            <a:schemeClr val="bg1">
              <a:lumMod val="95000"/>
            </a:schemeClr>
          </a:solidFill>
        </p:spPr>
        <p:txBody>
          <a:bodyPr wrap="square" lIns="0" tIns="0" rIns="0" bIns="0" anchor="ctr">
            <a:noAutofit/>
          </a:bodyPr>
          <a:lstStyle>
            <a:lvl1pPr marL="0" indent="0" algn="ctr">
              <a:buNone/>
              <a:defRPr sz="1200">
                <a:solidFill>
                  <a:schemeClr val="bg2"/>
                </a:solidFill>
              </a:defRPr>
            </a:lvl1pPr>
          </a:lstStyle>
          <a:p>
            <a:r>
              <a:rPr lang="en-US" dirty="0"/>
              <a:t>Click to add picture</a:t>
            </a:r>
          </a:p>
        </p:txBody>
      </p:sp>
      <p:sp>
        <p:nvSpPr>
          <p:cNvPr id="26" name="Text Placeholder 2"/>
          <p:cNvSpPr>
            <a:spLocks noGrp="1"/>
          </p:cNvSpPr>
          <p:nvPr>
            <p:ph type="body" sz="quarter" idx="19" hasCustomPrompt="1"/>
          </p:nvPr>
        </p:nvSpPr>
        <p:spPr>
          <a:xfrm>
            <a:off x="3458598" y="2972392"/>
            <a:ext cx="2215692" cy="466003"/>
          </a:xfrm>
          <a:prstGeom prst="rect">
            <a:avLst/>
          </a:prstGeom>
        </p:spPr>
        <p:txBody>
          <a:bodyPr wrap="square" lIns="0" tIns="0" rIns="0" bIns="0">
            <a:noAutofit/>
          </a:bodyPr>
          <a:lstStyle>
            <a:lvl1pPr marL="0" indent="0" algn="ctr">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9" name="Text Placeholder 8"/>
          <p:cNvSpPr>
            <a:spLocks noGrp="1"/>
          </p:cNvSpPr>
          <p:nvPr>
            <p:ph type="body" sz="quarter" idx="20" hasCustomPrompt="1"/>
          </p:nvPr>
        </p:nvSpPr>
        <p:spPr>
          <a:xfrm>
            <a:off x="3459163" y="3500422"/>
            <a:ext cx="2214562" cy="1050941"/>
          </a:xfrm>
          <a:prstGeom prst="rect">
            <a:avLst/>
          </a:prstGeom>
        </p:spPr>
        <p:txBody>
          <a:bodyPr wrap="square" lIns="0" tIns="0" rIns="0" bIns="0">
            <a:noAutofit/>
          </a:bodyPr>
          <a:lstStyle>
            <a:lvl1pPr marL="0" indent="0" algn="ctr">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28" name="Picture Placeholder 6"/>
          <p:cNvSpPr>
            <a:spLocks noGrp="1"/>
          </p:cNvSpPr>
          <p:nvPr>
            <p:ph type="pic" sz="quarter" idx="21" hasCustomPrompt="1"/>
          </p:nvPr>
        </p:nvSpPr>
        <p:spPr>
          <a:xfrm>
            <a:off x="1610834" y="1751864"/>
            <a:ext cx="1076325" cy="1077912"/>
          </a:xfrm>
          <a:prstGeom prst="ellipse">
            <a:avLst/>
          </a:prstGeom>
          <a:solidFill>
            <a:schemeClr val="bg1">
              <a:lumMod val="95000"/>
            </a:schemeClr>
          </a:solidFill>
        </p:spPr>
        <p:txBody>
          <a:bodyPr wrap="square" lIns="0" tIns="0" rIns="0" bIns="0" anchor="ctr">
            <a:noAutofit/>
          </a:bodyPr>
          <a:lstStyle>
            <a:lvl1pPr marL="0" indent="0" algn="ctr">
              <a:buNone/>
              <a:defRPr sz="1200">
                <a:solidFill>
                  <a:schemeClr val="bg2"/>
                </a:solidFill>
              </a:defRPr>
            </a:lvl1pPr>
          </a:lstStyle>
          <a:p>
            <a:r>
              <a:rPr lang="en-US" dirty="0"/>
              <a:t>Click to add picture</a:t>
            </a:r>
          </a:p>
        </p:txBody>
      </p:sp>
      <p:sp>
        <p:nvSpPr>
          <p:cNvPr id="29" name="Text Placeholder 2"/>
          <p:cNvSpPr>
            <a:spLocks noGrp="1"/>
          </p:cNvSpPr>
          <p:nvPr>
            <p:ph type="body" sz="quarter" idx="22" hasCustomPrompt="1"/>
          </p:nvPr>
        </p:nvSpPr>
        <p:spPr>
          <a:xfrm>
            <a:off x="1041150" y="2972392"/>
            <a:ext cx="2215692" cy="466003"/>
          </a:xfrm>
          <a:prstGeom prst="rect">
            <a:avLst/>
          </a:prstGeom>
        </p:spPr>
        <p:txBody>
          <a:bodyPr wrap="square" lIns="0" tIns="0" rIns="0" bIns="0">
            <a:noAutofit/>
          </a:bodyPr>
          <a:lstStyle>
            <a:lvl1pPr marL="0" indent="0" algn="ctr">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0" name="Text Placeholder 8"/>
          <p:cNvSpPr>
            <a:spLocks noGrp="1"/>
          </p:cNvSpPr>
          <p:nvPr>
            <p:ph type="body" sz="quarter" idx="23" hasCustomPrompt="1"/>
          </p:nvPr>
        </p:nvSpPr>
        <p:spPr>
          <a:xfrm>
            <a:off x="1041715" y="3500422"/>
            <a:ext cx="2214562" cy="1050941"/>
          </a:xfrm>
          <a:prstGeom prst="rect">
            <a:avLst/>
          </a:prstGeom>
        </p:spPr>
        <p:txBody>
          <a:bodyPr wrap="square" lIns="0" tIns="0" rIns="0" bIns="0">
            <a:noAutofit/>
          </a:bodyPr>
          <a:lstStyle>
            <a:lvl1pPr marL="0" indent="0" algn="ctr">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31" name="Picture Placeholder 6"/>
          <p:cNvSpPr>
            <a:spLocks noGrp="1"/>
          </p:cNvSpPr>
          <p:nvPr>
            <p:ph type="pic" sz="quarter" idx="24" hasCustomPrompt="1"/>
          </p:nvPr>
        </p:nvSpPr>
        <p:spPr>
          <a:xfrm>
            <a:off x="6445730" y="1751864"/>
            <a:ext cx="1076325" cy="1077912"/>
          </a:xfrm>
          <a:prstGeom prst="ellipse">
            <a:avLst/>
          </a:prstGeom>
          <a:solidFill>
            <a:schemeClr val="bg1">
              <a:lumMod val="95000"/>
            </a:schemeClr>
          </a:solidFill>
        </p:spPr>
        <p:txBody>
          <a:bodyPr wrap="square" lIns="0" tIns="0" rIns="0" bIns="0" anchor="ctr">
            <a:noAutofit/>
          </a:bodyPr>
          <a:lstStyle>
            <a:lvl1pPr marL="0" indent="0" algn="ctr">
              <a:buNone/>
              <a:defRPr sz="1200">
                <a:solidFill>
                  <a:schemeClr val="bg2"/>
                </a:solidFill>
              </a:defRPr>
            </a:lvl1pPr>
          </a:lstStyle>
          <a:p>
            <a:r>
              <a:rPr lang="en-US" dirty="0"/>
              <a:t>Click to add picture</a:t>
            </a:r>
          </a:p>
        </p:txBody>
      </p:sp>
      <p:sp>
        <p:nvSpPr>
          <p:cNvPr id="32" name="Text Placeholder 2"/>
          <p:cNvSpPr>
            <a:spLocks noGrp="1"/>
          </p:cNvSpPr>
          <p:nvPr>
            <p:ph type="body" sz="quarter" idx="25" hasCustomPrompt="1"/>
          </p:nvPr>
        </p:nvSpPr>
        <p:spPr>
          <a:xfrm>
            <a:off x="5876046" y="2972392"/>
            <a:ext cx="2215692" cy="466003"/>
          </a:xfrm>
          <a:prstGeom prst="rect">
            <a:avLst/>
          </a:prstGeom>
        </p:spPr>
        <p:txBody>
          <a:bodyPr wrap="square" lIns="0" tIns="0" rIns="0" bIns="0">
            <a:noAutofit/>
          </a:bodyPr>
          <a:lstStyle>
            <a:lvl1pPr marL="0" indent="0" algn="ctr">
              <a:lnSpc>
                <a:spcPct val="110000"/>
              </a:lnSpc>
              <a:spcBef>
                <a:spcPts val="600"/>
              </a:spcBef>
              <a:buNone/>
              <a:defRPr lang="en-US" sz="1600" b="1" kern="1200" dirty="0">
                <a:solidFill>
                  <a:schemeClr val="bg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Text title</a:t>
            </a:r>
          </a:p>
        </p:txBody>
      </p:sp>
      <p:sp>
        <p:nvSpPr>
          <p:cNvPr id="33" name="Text Placeholder 8"/>
          <p:cNvSpPr>
            <a:spLocks noGrp="1"/>
          </p:cNvSpPr>
          <p:nvPr>
            <p:ph type="body" sz="quarter" idx="26" hasCustomPrompt="1"/>
          </p:nvPr>
        </p:nvSpPr>
        <p:spPr>
          <a:xfrm>
            <a:off x="5876611" y="3500422"/>
            <a:ext cx="2214562" cy="1050941"/>
          </a:xfrm>
          <a:prstGeom prst="rect">
            <a:avLst/>
          </a:prstGeom>
        </p:spPr>
        <p:txBody>
          <a:bodyPr wrap="square" lIns="0" tIns="0" rIns="0" bIns="0">
            <a:noAutofit/>
          </a:bodyPr>
          <a:lstStyle>
            <a:lvl1pPr marL="0" indent="0" algn="ctr">
              <a:lnSpc>
                <a:spcPct val="110000"/>
              </a:lnSpc>
              <a:spcBef>
                <a:spcPts val="600"/>
              </a:spcBef>
              <a:buNone/>
              <a:defRPr sz="1200">
                <a:solidFill>
                  <a:schemeClr val="bg2"/>
                </a:solidFill>
              </a:defRPr>
            </a:lvl1pPr>
            <a:lvl2pPr marL="342900" indent="0" algn="ctr">
              <a:buNone/>
              <a:defRPr sz="1200">
                <a:solidFill>
                  <a:schemeClr val="bg2"/>
                </a:solidFill>
              </a:defRPr>
            </a:lvl2pPr>
            <a:lvl3pPr marL="685800" indent="0" algn="ctr">
              <a:buNone/>
              <a:defRPr sz="1200">
                <a:solidFill>
                  <a:schemeClr val="bg2"/>
                </a:solidFill>
              </a:defRPr>
            </a:lvl3pPr>
            <a:lvl4pPr marL="1028700" indent="0" algn="ctr">
              <a:buNone/>
              <a:defRPr sz="1200">
                <a:solidFill>
                  <a:schemeClr val="bg2"/>
                </a:solidFill>
              </a:defRPr>
            </a:lvl4pPr>
            <a:lvl5pPr marL="1371600" indent="0" algn="ctr">
              <a:buNone/>
              <a:defRPr sz="1200">
                <a:solidFill>
                  <a:schemeClr val="bg2"/>
                </a:solidFill>
              </a:defRPr>
            </a:lvl5pPr>
          </a:lstStyle>
          <a:p>
            <a:pPr lvl="0"/>
            <a:r>
              <a:rPr lang="en-US" dirty="0"/>
              <a:t>Click to add text</a:t>
            </a:r>
          </a:p>
        </p:txBody>
      </p:sp>
      <p:sp>
        <p:nvSpPr>
          <p:cNvPr id="35" name="Text Placeholder 2"/>
          <p:cNvSpPr>
            <a:spLocks noGrp="1"/>
          </p:cNvSpPr>
          <p:nvPr>
            <p:ph type="body" sz="quarter" idx="28" hasCustomPrompt="1"/>
          </p:nvPr>
        </p:nvSpPr>
        <p:spPr>
          <a:xfrm>
            <a:off x="384175" y="1166813"/>
            <a:ext cx="8364538" cy="442435"/>
          </a:xfrm>
          <a:prstGeom prst="rect">
            <a:avLst/>
          </a:prstGeom>
        </p:spPr>
        <p:txBody>
          <a:bodyPr wrap="square" lIns="0" tIns="0" rIns="0" bIns="0">
            <a:noAutofit/>
          </a:bodyPr>
          <a:lstStyle>
            <a:lvl1pPr marL="0" indent="0" algn="ctr">
              <a:lnSpc>
                <a:spcPct val="110000"/>
              </a:lnSpc>
              <a:spcBef>
                <a:spcPts val="600"/>
              </a:spcBef>
              <a:buNone/>
              <a:defRPr lang="en-US" sz="14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Lead / Or delete this placeholder if not needed</a:t>
            </a:r>
          </a:p>
        </p:txBody>
      </p:sp>
      <p:sp>
        <p:nvSpPr>
          <p:cNvPr id="34" name="Text Placeholder 4"/>
          <p:cNvSpPr>
            <a:spLocks noGrp="1"/>
          </p:cNvSpPr>
          <p:nvPr>
            <p:ph type="body" sz="quarter" idx="27" hasCustomPrompt="1"/>
          </p:nvPr>
        </p:nvSpPr>
        <p:spPr>
          <a:xfrm>
            <a:off x="383607" y="735013"/>
            <a:ext cx="8365106" cy="252412"/>
          </a:xfrm>
          <a:prstGeom prst="rect">
            <a:avLst/>
          </a:prstGeom>
        </p:spPr>
        <p:txBody>
          <a:bodyPr wrap="square" lIns="0" tIns="0" rIns="0" bIns="0">
            <a:noAutofit/>
          </a:bodyPr>
          <a:lstStyle>
            <a:lvl1pPr marL="0" indent="0" algn="ctr">
              <a:lnSpc>
                <a:spcPct val="110000"/>
              </a:lnSpc>
              <a:spcBef>
                <a:spcPts val="600"/>
              </a:spcBef>
              <a:buNone/>
              <a:defRPr lang="en-US" sz="1800" b="0" kern="1200" dirty="0">
                <a:solidFill>
                  <a:schemeClr val="tx2"/>
                </a:solidFill>
                <a:latin typeface="+mn-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 / Delete this placeholder if not needed</a:t>
            </a:r>
          </a:p>
        </p:txBody>
      </p:sp>
      <p:sp>
        <p:nvSpPr>
          <p:cNvPr id="24" name="Text Placeholder 23">
            <a:extLst>
              <a:ext uri="{FF2B5EF4-FFF2-40B4-BE49-F238E27FC236}">
                <a16:creationId xmlns:a16="http://schemas.microsoft.com/office/drawing/2014/main" id="{3ECCD43D-EFBC-4CF5-84FB-FB9F0275AE6D}"/>
              </a:ext>
            </a:extLst>
          </p:cNvPr>
          <p:cNvSpPr>
            <a:spLocks noGrp="1"/>
          </p:cNvSpPr>
          <p:nvPr>
            <p:ph type="body" sz="quarter" idx="12" hasCustomPrompt="1"/>
          </p:nvPr>
        </p:nvSpPr>
        <p:spPr>
          <a:xfrm>
            <a:off x="98425"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2800" b="1">
                <a:solidFill>
                  <a:schemeClr val="bg2"/>
                </a:solidFill>
              </a:defRPr>
            </a:lvl1pPr>
            <a:lvl2pPr marL="342900" indent="0">
              <a:buNone/>
              <a:defRPr sz="2800" b="1">
                <a:solidFill>
                  <a:schemeClr val="bg2"/>
                </a:solidFill>
              </a:defRPr>
            </a:lvl2pPr>
            <a:lvl3pPr marL="685800" indent="0">
              <a:buNone/>
              <a:defRPr sz="2800" b="1">
                <a:solidFill>
                  <a:schemeClr val="bg2"/>
                </a:solidFill>
              </a:defRPr>
            </a:lvl3pPr>
            <a:lvl4pPr marL="1028700" indent="0">
              <a:buNone/>
              <a:defRPr sz="2800" b="1">
                <a:solidFill>
                  <a:schemeClr val="bg2"/>
                </a:solidFill>
              </a:defRPr>
            </a:lvl4pPr>
            <a:lvl5pPr marL="1371600" indent="0">
              <a:buNone/>
              <a:defRPr sz="2800" b="1">
                <a:solidFill>
                  <a:schemeClr val="bg2"/>
                </a:solidFill>
              </a:defRPr>
            </a:lvl5pPr>
          </a:lstStyle>
          <a:p>
            <a:pPr lvl="0"/>
            <a:r>
              <a:rPr lang="en-US" dirty="0"/>
              <a:t>Title</a:t>
            </a:r>
          </a:p>
        </p:txBody>
      </p:sp>
      <p:sp>
        <p:nvSpPr>
          <p:cNvPr id="37" name="Text Placeholder 26">
            <a:extLst>
              <a:ext uri="{FF2B5EF4-FFF2-40B4-BE49-F238E27FC236}">
                <a16:creationId xmlns:a16="http://schemas.microsoft.com/office/drawing/2014/main" id="{43196645-C417-49FA-B782-8E154BA589CC}"/>
              </a:ext>
            </a:extLst>
          </p:cNvPr>
          <p:cNvSpPr>
            <a:spLocks noGrp="1"/>
          </p:cNvSpPr>
          <p:nvPr>
            <p:ph type="body" sz="quarter" idx="13" hasCustomPrompt="1"/>
          </p:nvPr>
        </p:nvSpPr>
        <p:spPr>
          <a:xfrm>
            <a:off x="1379892"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8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Subtitle</a:t>
            </a:r>
          </a:p>
        </p:txBody>
      </p:sp>
      <p:sp>
        <p:nvSpPr>
          <p:cNvPr id="38" name="Text Placeholder 26">
            <a:extLst>
              <a:ext uri="{FF2B5EF4-FFF2-40B4-BE49-F238E27FC236}">
                <a16:creationId xmlns:a16="http://schemas.microsoft.com/office/drawing/2014/main" id="{71E97AAE-3805-492B-BB8D-79DCEB2900CC}"/>
              </a:ext>
            </a:extLst>
          </p:cNvPr>
          <p:cNvSpPr>
            <a:spLocks noGrp="1"/>
          </p:cNvSpPr>
          <p:nvPr>
            <p:ph type="body" sz="quarter" idx="14" hasCustomPrompt="1"/>
          </p:nvPr>
        </p:nvSpPr>
        <p:spPr>
          <a:xfrm>
            <a:off x="2661359"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0">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Lead</a:t>
            </a:r>
          </a:p>
        </p:txBody>
      </p:sp>
      <p:sp>
        <p:nvSpPr>
          <p:cNvPr id="39" name="Text Placeholder 26">
            <a:extLst>
              <a:ext uri="{FF2B5EF4-FFF2-40B4-BE49-F238E27FC236}">
                <a16:creationId xmlns:a16="http://schemas.microsoft.com/office/drawing/2014/main" id="{118E7403-243C-4976-B0D5-611C1129080D}"/>
              </a:ext>
            </a:extLst>
          </p:cNvPr>
          <p:cNvSpPr>
            <a:spLocks noGrp="1"/>
          </p:cNvSpPr>
          <p:nvPr>
            <p:ph type="body" sz="quarter" idx="15" hasCustomPrompt="1"/>
          </p:nvPr>
        </p:nvSpPr>
        <p:spPr>
          <a:xfrm>
            <a:off x="3942826"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600" b="1">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1</a:t>
            </a:r>
          </a:p>
        </p:txBody>
      </p:sp>
      <p:sp>
        <p:nvSpPr>
          <p:cNvPr id="40" name="Text Placeholder 26">
            <a:extLst>
              <a:ext uri="{FF2B5EF4-FFF2-40B4-BE49-F238E27FC236}">
                <a16:creationId xmlns:a16="http://schemas.microsoft.com/office/drawing/2014/main" id="{F6E44829-7C8B-4F04-A99B-132C95C55B3D}"/>
              </a:ext>
            </a:extLst>
          </p:cNvPr>
          <p:cNvSpPr>
            <a:spLocks noGrp="1"/>
          </p:cNvSpPr>
          <p:nvPr>
            <p:ph type="body" sz="quarter" idx="16" hasCustomPrompt="1"/>
          </p:nvPr>
        </p:nvSpPr>
        <p:spPr>
          <a:xfrm>
            <a:off x="650576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2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a:t>
            </a:r>
          </a:p>
        </p:txBody>
      </p:sp>
      <p:sp>
        <p:nvSpPr>
          <p:cNvPr id="41" name="Text Placeholder 26">
            <a:extLst>
              <a:ext uri="{FF2B5EF4-FFF2-40B4-BE49-F238E27FC236}">
                <a16:creationId xmlns:a16="http://schemas.microsoft.com/office/drawing/2014/main" id="{E16DBDF9-E59A-4A48-8893-40B144A8849B}"/>
              </a:ext>
            </a:extLst>
          </p:cNvPr>
          <p:cNvSpPr>
            <a:spLocks noGrp="1"/>
          </p:cNvSpPr>
          <p:nvPr>
            <p:ph type="body" sz="quarter" idx="17" hasCustomPrompt="1"/>
          </p:nvPr>
        </p:nvSpPr>
        <p:spPr>
          <a:xfrm>
            <a:off x="7787230"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800" b="0">
                <a:solidFill>
                  <a:schemeClr val="bg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Caption</a:t>
            </a:r>
          </a:p>
        </p:txBody>
      </p:sp>
      <p:sp>
        <p:nvSpPr>
          <p:cNvPr id="42" name="Text Placeholder 26">
            <a:extLst>
              <a:ext uri="{FF2B5EF4-FFF2-40B4-BE49-F238E27FC236}">
                <a16:creationId xmlns:a16="http://schemas.microsoft.com/office/drawing/2014/main" id="{53B611A4-3A7A-428E-B963-7493D4003D84}"/>
              </a:ext>
            </a:extLst>
          </p:cNvPr>
          <p:cNvSpPr>
            <a:spLocks noGrp="1"/>
          </p:cNvSpPr>
          <p:nvPr>
            <p:ph type="body" sz="quarter" idx="29" hasCustomPrompt="1"/>
          </p:nvPr>
        </p:nvSpPr>
        <p:spPr>
          <a:xfrm>
            <a:off x="5224293" y="-813859"/>
            <a:ext cx="1260000" cy="468000"/>
          </a:xfrm>
          <a:prstGeom prst="rect">
            <a:avLst/>
          </a:prstGeom>
          <a:solidFill>
            <a:schemeClr val="bg1"/>
          </a:solidFill>
          <a:ln>
            <a:noFill/>
          </a:ln>
        </p:spPr>
        <p:txBody>
          <a:bodyPr wrap="square" anchor="ctr"/>
          <a:lstStyle>
            <a:lvl1pPr marL="0" indent="0" algn="ctr">
              <a:lnSpc>
                <a:spcPct val="110000"/>
              </a:lnSpc>
              <a:spcBef>
                <a:spcPts val="600"/>
              </a:spcBef>
              <a:buNone/>
              <a:defRPr sz="1400" b="1">
                <a:solidFill>
                  <a:schemeClr val="tx2"/>
                </a:solidFill>
              </a:defRPr>
            </a:lvl1pPr>
            <a:lvl2pPr marL="342900" indent="0">
              <a:buNone/>
              <a:defRPr b="1">
                <a:solidFill>
                  <a:schemeClr val="bg2">
                    <a:lumMod val="75000"/>
                    <a:lumOff val="25000"/>
                  </a:schemeClr>
                </a:solidFill>
              </a:defRPr>
            </a:lvl2pPr>
            <a:lvl3pPr marL="685800" indent="0">
              <a:buNone/>
              <a:defRPr b="1">
                <a:solidFill>
                  <a:schemeClr val="bg2">
                    <a:lumMod val="75000"/>
                    <a:lumOff val="25000"/>
                  </a:schemeClr>
                </a:solidFill>
              </a:defRPr>
            </a:lvl3pPr>
            <a:lvl4pPr marL="1028700" indent="0">
              <a:buNone/>
              <a:defRPr b="1">
                <a:solidFill>
                  <a:schemeClr val="bg2">
                    <a:lumMod val="75000"/>
                    <a:lumOff val="25000"/>
                  </a:schemeClr>
                </a:solidFill>
              </a:defRPr>
            </a:lvl4pPr>
            <a:lvl5pPr marL="1371600"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5621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0" y="4766118"/>
            <a:ext cx="9144000" cy="387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ru-RU">
              <a:latin typeface="+mj-lt"/>
            </a:endParaRPr>
          </a:p>
        </p:txBody>
      </p:sp>
      <p:sp>
        <p:nvSpPr>
          <p:cNvPr id="2" name="Title Placeholder 1"/>
          <p:cNvSpPr>
            <a:spLocks noGrp="1"/>
          </p:cNvSpPr>
          <p:nvPr>
            <p:ph type="title"/>
          </p:nvPr>
        </p:nvSpPr>
        <p:spPr>
          <a:xfrm>
            <a:off x="374650" y="231775"/>
            <a:ext cx="8374063" cy="503239"/>
          </a:xfrm>
          <a:prstGeom prst="rect">
            <a:avLst/>
          </a:prstGeom>
        </p:spPr>
        <p:txBody>
          <a:bodyPr vert="horz" wrap="square" lIns="0" tIns="0" rIns="0" bIns="0" rtlCol="0" anchor="t" anchorCtr="0">
            <a:noAutofit/>
          </a:bodyPr>
          <a:lstStyle/>
          <a:p>
            <a:r>
              <a:rPr lang="en-US" dirty="0"/>
              <a:t>Click to add Title</a:t>
            </a:r>
          </a:p>
        </p:txBody>
      </p:sp>
      <p:sp>
        <p:nvSpPr>
          <p:cNvPr id="20" name="TextBox 19"/>
          <p:cNvSpPr txBox="1"/>
          <p:nvPr userDrawn="1"/>
        </p:nvSpPr>
        <p:spPr>
          <a:xfrm>
            <a:off x="7486625" y="4787232"/>
            <a:ext cx="1262088" cy="356268"/>
          </a:xfrm>
          <a:prstGeom prst="rect">
            <a:avLst/>
          </a:prstGeom>
          <a:noFill/>
          <a:ln>
            <a:noFill/>
          </a:ln>
        </p:spPr>
        <p:txBody>
          <a:bodyPr wrap="square" lIns="0" tIns="0" rIns="0" bIns="0" rtlCol="0" anchor="ctr" anchorCtr="0">
            <a:noAutofit/>
          </a:bodyPr>
          <a:lstStyle/>
          <a:p>
            <a:pPr algn="r"/>
            <a:fld id="{543EFB28-95C3-4AD7-B235-3AE45BD06154}" type="slidenum">
              <a:rPr lang="en-US" sz="800" b="0" spc="50" smtClean="0">
                <a:solidFill>
                  <a:schemeClr val="bg1"/>
                </a:solidFill>
                <a:latin typeface="+mj-lt"/>
              </a:rPr>
              <a:t>‹#›</a:t>
            </a:fld>
            <a:endParaRPr lang="en-US" sz="800" b="0" spc="50" dirty="0">
              <a:solidFill>
                <a:schemeClr val="bg1"/>
              </a:solidFill>
              <a:latin typeface="+mj-lt"/>
            </a:endParaRPr>
          </a:p>
        </p:txBody>
      </p:sp>
      <p:sp>
        <p:nvSpPr>
          <p:cNvPr id="36" name="TextBox 35"/>
          <p:cNvSpPr txBox="1"/>
          <p:nvPr userDrawn="1"/>
        </p:nvSpPr>
        <p:spPr>
          <a:xfrm>
            <a:off x="0" y="-1076324"/>
            <a:ext cx="9144000" cy="819350"/>
          </a:xfrm>
          <a:prstGeom prst="rect">
            <a:avLst/>
          </a:prstGeom>
          <a:solidFill>
            <a:schemeClr val="bg2"/>
          </a:solidFill>
        </p:spPr>
        <p:txBody>
          <a:bodyPr wrap="square" rtlCol="0">
            <a:noAutofit/>
          </a:bodyPr>
          <a:lstStyle/>
          <a:p>
            <a:pPr algn="ctr"/>
            <a:r>
              <a:rPr lang="ru-RU" sz="900" u="sng" dirty="0">
                <a:solidFill>
                  <a:schemeClr val="bg1"/>
                </a:solidFill>
              </a:rPr>
              <a:t>Поставьте курсор</a:t>
            </a:r>
            <a:r>
              <a:rPr lang="en-US" sz="900" u="none" dirty="0">
                <a:solidFill>
                  <a:schemeClr val="bg1"/>
                </a:solidFill>
              </a:rPr>
              <a:t> </a:t>
            </a:r>
            <a:r>
              <a:rPr lang="ru-RU" sz="900" dirty="0">
                <a:solidFill>
                  <a:schemeClr val="bg1"/>
                </a:solidFill>
              </a:rPr>
              <a:t>на квадратик со стилем</a:t>
            </a:r>
            <a:r>
              <a:rPr lang="en-US" sz="900" dirty="0">
                <a:solidFill>
                  <a:schemeClr val="bg1"/>
                </a:solidFill>
              </a:rPr>
              <a:t>,</a:t>
            </a:r>
            <a:r>
              <a:rPr lang="en-US" sz="900" baseline="0" dirty="0">
                <a:solidFill>
                  <a:schemeClr val="bg1"/>
                </a:solidFill>
              </a:rPr>
              <a:t> </a:t>
            </a:r>
            <a:r>
              <a:rPr lang="ru-RU" sz="900" baseline="0" dirty="0">
                <a:solidFill>
                  <a:schemeClr val="bg1"/>
                </a:solidFill>
              </a:rPr>
              <a:t>потом кликните</a:t>
            </a:r>
            <a:r>
              <a:rPr lang="en-US" sz="900" baseline="0" dirty="0">
                <a:solidFill>
                  <a:schemeClr val="bg1"/>
                </a:solidFill>
              </a:rPr>
              <a:t> </a:t>
            </a:r>
            <a:r>
              <a:rPr lang="en-US" sz="900" b="0" u="sng" baseline="0" dirty="0">
                <a:solidFill>
                  <a:schemeClr val="bg1"/>
                </a:solidFill>
              </a:rPr>
              <a:t>Format Painter (</a:t>
            </a:r>
            <a:r>
              <a:rPr lang="ru-RU" sz="900" b="0" u="sng" baseline="0" dirty="0">
                <a:solidFill>
                  <a:schemeClr val="bg1"/>
                </a:solidFill>
              </a:rPr>
              <a:t>кисточка</a:t>
            </a:r>
            <a:r>
              <a:rPr lang="en-US" sz="900" b="0" u="sng" baseline="0" dirty="0">
                <a:solidFill>
                  <a:schemeClr val="bg1"/>
                </a:solidFill>
              </a:rPr>
              <a:t>)</a:t>
            </a:r>
            <a:r>
              <a:rPr lang="en-US" sz="900" b="0" u="none" baseline="0" dirty="0">
                <a:solidFill>
                  <a:schemeClr val="bg1"/>
                </a:solidFill>
              </a:rPr>
              <a:t> </a:t>
            </a:r>
            <a:r>
              <a:rPr lang="ru-RU" sz="900" b="0" u="none" baseline="0" dirty="0">
                <a:solidFill>
                  <a:schemeClr val="bg1"/>
                </a:solidFill>
              </a:rPr>
              <a:t>в</a:t>
            </a:r>
            <a:r>
              <a:rPr lang="en-US" sz="900" baseline="0" dirty="0">
                <a:solidFill>
                  <a:schemeClr val="bg1"/>
                </a:solidFill>
              </a:rPr>
              <a:t> </a:t>
            </a:r>
            <a:r>
              <a:rPr lang="ru-RU" sz="900" baseline="0" dirty="0">
                <a:solidFill>
                  <a:schemeClr val="bg1"/>
                </a:solidFill>
              </a:rPr>
              <a:t>панели </a:t>
            </a:r>
            <a:r>
              <a:rPr lang="en-US" sz="900" u="sng" baseline="0" dirty="0">
                <a:solidFill>
                  <a:schemeClr val="bg1"/>
                </a:solidFill>
              </a:rPr>
              <a:t>Home</a:t>
            </a:r>
            <a:r>
              <a:rPr lang="en-US" sz="900" u="none" baseline="0" dirty="0">
                <a:solidFill>
                  <a:schemeClr val="bg1"/>
                </a:solidFill>
              </a:rPr>
              <a:t> </a:t>
            </a:r>
            <a:r>
              <a:rPr lang="ru-RU" sz="900" baseline="0" dirty="0">
                <a:solidFill>
                  <a:schemeClr val="bg1"/>
                </a:solidFill>
              </a:rPr>
              <a:t>ленты меню и</a:t>
            </a:r>
            <a:r>
              <a:rPr lang="en-US" sz="900" baseline="0" dirty="0">
                <a:solidFill>
                  <a:schemeClr val="bg1"/>
                </a:solidFill>
              </a:rPr>
              <a:t> </a:t>
            </a:r>
            <a:r>
              <a:rPr lang="ru-RU" sz="900" baseline="0" dirty="0">
                <a:solidFill>
                  <a:schemeClr val="bg1"/>
                </a:solidFill>
              </a:rPr>
              <a:t>примените стиль, </a:t>
            </a:r>
            <a:r>
              <a:rPr lang="ru-RU" sz="900" u="sng" baseline="0" dirty="0">
                <a:solidFill>
                  <a:schemeClr val="bg1"/>
                </a:solidFill>
              </a:rPr>
              <a:t>«покрасив» текст</a:t>
            </a:r>
            <a:r>
              <a:rPr lang="ru-RU" sz="900" baseline="0" dirty="0">
                <a:solidFill>
                  <a:schemeClr val="bg1"/>
                </a:solidFill>
              </a:rPr>
              <a:t>.</a:t>
            </a:r>
            <a:endParaRPr lang="en-US" sz="900" u="sng" dirty="0">
              <a:solidFill>
                <a:schemeClr val="bg1"/>
              </a:solidFill>
            </a:endParaRPr>
          </a:p>
        </p:txBody>
      </p:sp>
      <p:grpSp>
        <p:nvGrpSpPr>
          <p:cNvPr id="5" name="Group 4">
            <a:extLst>
              <a:ext uri="{FF2B5EF4-FFF2-40B4-BE49-F238E27FC236}">
                <a16:creationId xmlns:a16="http://schemas.microsoft.com/office/drawing/2014/main" id="{9732393C-D458-428A-8A6B-72E6989985CA}"/>
              </a:ext>
            </a:extLst>
          </p:cNvPr>
          <p:cNvGrpSpPr/>
          <p:nvPr userDrawn="1"/>
        </p:nvGrpSpPr>
        <p:grpSpPr>
          <a:xfrm>
            <a:off x="9276815" y="0"/>
            <a:ext cx="360000" cy="5112000"/>
            <a:chOff x="9276815" y="0"/>
            <a:chExt cx="360000" cy="5112000"/>
          </a:xfrm>
        </p:grpSpPr>
        <p:sp>
          <p:nvSpPr>
            <p:cNvPr id="8" name="Rectangle 7"/>
            <p:cNvSpPr/>
            <p:nvPr userDrawn="1"/>
          </p:nvSpPr>
          <p:spPr>
            <a:xfrm>
              <a:off x="9276815" y="0"/>
              <a:ext cx="360000" cy="360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lumMod val="90000"/>
                  </a:schemeClr>
                </a:solidFill>
              </a:endParaRPr>
            </a:p>
          </p:txBody>
        </p:sp>
        <p:sp>
          <p:nvSpPr>
            <p:cNvPr id="10" name="Rectangle 9"/>
            <p:cNvSpPr/>
            <p:nvPr userDrawn="1"/>
          </p:nvSpPr>
          <p:spPr>
            <a:xfrm>
              <a:off x="9276815" y="360000"/>
              <a:ext cx="360000" cy="360000"/>
            </a:xfrm>
            <a:prstGeom prst="rect">
              <a:avLst/>
            </a:prstGeom>
            <a:solidFill>
              <a:schemeClr val="bg2">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lumMod val="50000"/>
                  </a:schemeClr>
                </a:solidFill>
              </a:endParaRPr>
            </a:p>
          </p:txBody>
        </p:sp>
        <p:sp>
          <p:nvSpPr>
            <p:cNvPr id="11" name="Rectangle 10"/>
            <p:cNvSpPr/>
            <p:nvPr userDrawn="1"/>
          </p:nvSpPr>
          <p:spPr>
            <a:xfrm>
              <a:off x="9276815" y="720000"/>
              <a:ext cx="360000" cy="36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lumMod val="50000"/>
                  </a:schemeClr>
                </a:solidFill>
              </a:endParaRPr>
            </a:p>
          </p:txBody>
        </p:sp>
        <p:sp>
          <p:nvSpPr>
            <p:cNvPr id="12" name="Rectangle 11"/>
            <p:cNvSpPr/>
            <p:nvPr userDrawn="1"/>
          </p:nvSpPr>
          <p:spPr>
            <a:xfrm>
              <a:off x="9276815" y="2196000"/>
              <a:ext cx="360000" cy="36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3" name="Rectangle 12"/>
            <p:cNvSpPr/>
            <p:nvPr userDrawn="1"/>
          </p:nvSpPr>
          <p:spPr>
            <a:xfrm>
              <a:off x="9276815" y="3276000"/>
              <a:ext cx="360000" cy="360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4" name="Rectangle 13"/>
            <p:cNvSpPr/>
            <p:nvPr userDrawn="1"/>
          </p:nvSpPr>
          <p:spPr>
            <a:xfrm>
              <a:off x="9276815" y="2916000"/>
              <a:ext cx="360000" cy="360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5" name="Rectangle 14"/>
            <p:cNvSpPr/>
            <p:nvPr userDrawn="1"/>
          </p:nvSpPr>
          <p:spPr>
            <a:xfrm>
              <a:off x="9276815" y="2556000"/>
              <a:ext cx="360000" cy="360000"/>
            </a:xfrm>
            <a:prstGeom prst="rect">
              <a:avLst/>
            </a:prstGeom>
            <a:solidFill>
              <a:srgbClr val="D92C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6" name="Rectangle 15"/>
            <p:cNvSpPr/>
            <p:nvPr userDrawn="1"/>
          </p:nvSpPr>
          <p:spPr>
            <a:xfrm>
              <a:off x="9276815" y="4392000"/>
              <a:ext cx="360000" cy="360000"/>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8" name="Rectangle 17"/>
            <p:cNvSpPr/>
            <p:nvPr userDrawn="1"/>
          </p:nvSpPr>
          <p:spPr>
            <a:xfrm>
              <a:off x="9276815" y="4752000"/>
              <a:ext cx="360000" cy="360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19" name="Rectangle 18"/>
            <p:cNvSpPr>
              <a:spLocks/>
            </p:cNvSpPr>
            <p:nvPr userDrawn="1"/>
          </p:nvSpPr>
          <p:spPr>
            <a:xfrm>
              <a:off x="9276815" y="3672000"/>
              <a:ext cx="360000" cy="360000"/>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21" name="Rectangle 20"/>
            <p:cNvSpPr/>
            <p:nvPr userDrawn="1"/>
          </p:nvSpPr>
          <p:spPr>
            <a:xfrm>
              <a:off x="9276815" y="4032000"/>
              <a:ext cx="360000" cy="3600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500" dirty="0">
                <a:solidFill>
                  <a:schemeClr val="bg1">
                    <a:lumMod val="90000"/>
                  </a:schemeClr>
                </a:solidFill>
              </a:endParaRPr>
            </a:p>
          </p:txBody>
        </p:sp>
        <p:sp>
          <p:nvSpPr>
            <p:cNvPr id="22" name="Rectangle 21"/>
            <p:cNvSpPr/>
            <p:nvPr userDrawn="1"/>
          </p:nvSpPr>
          <p:spPr>
            <a:xfrm>
              <a:off x="9276815" y="1800000"/>
              <a:ext cx="360000" cy="36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solidFill>
              </a:endParaRPr>
            </a:p>
          </p:txBody>
        </p:sp>
        <p:sp>
          <p:nvSpPr>
            <p:cNvPr id="23" name="Rectangle 22"/>
            <p:cNvSpPr/>
            <p:nvPr userDrawn="1"/>
          </p:nvSpPr>
          <p:spPr>
            <a:xfrm>
              <a:off x="9276815" y="1440000"/>
              <a:ext cx="360000" cy="360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lumMod val="90000"/>
                  </a:schemeClr>
                </a:solidFill>
              </a:endParaRPr>
            </a:p>
          </p:txBody>
        </p:sp>
        <p:sp>
          <p:nvSpPr>
            <p:cNvPr id="24" name="Rectangle 23"/>
            <p:cNvSpPr/>
            <p:nvPr userDrawn="1"/>
          </p:nvSpPr>
          <p:spPr>
            <a:xfrm>
              <a:off x="9276815" y="1080000"/>
              <a:ext cx="360000" cy="36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b"/>
            <a:lstStyle/>
            <a:p>
              <a:pPr algn="ctr"/>
              <a:endParaRPr lang="en-US" sz="600" dirty="0">
                <a:solidFill>
                  <a:schemeClr val="bg1"/>
                </a:solidFill>
              </a:endParaRPr>
            </a:p>
          </p:txBody>
        </p:sp>
      </p:grpSp>
      <p:pic>
        <p:nvPicPr>
          <p:cNvPr id="25" name="Picture 24">
            <a:extLst>
              <a:ext uri="{FF2B5EF4-FFF2-40B4-BE49-F238E27FC236}">
                <a16:creationId xmlns:a16="http://schemas.microsoft.com/office/drawing/2014/main" id="{1D6128FE-14BC-4F72-AE9F-3DB66031CD8E}"/>
              </a:ext>
            </a:extLst>
          </p:cNvPr>
          <p:cNvPicPr>
            <a:picLocks noChangeAspect="1"/>
          </p:cNvPicPr>
          <p:nvPr userDrawn="1"/>
        </p:nvPicPr>
        <p:blipFill>
          <a:blip r:embed="rId34" cstate="hqprint">
            <a:extLst>
              <a:ext uri="{28A0092B-C50C-407E-A947-70E740481C1C}">
                <a14:useLocalDpi xmlns:a14="http://schemas.microsoft.com/office/drawing/2010/main"/>
              </a:ext>
            </a:extLst>
          </a:blip>
          <a:stretch>
            <a:fillRect/>
          </a:stretch>
        </p:blipFill>
        <p:spPr>
          <a:xfrm>
            <a:off x="293661" y="4792344"/>
            <a:ext cx="2119339" cy="361173"/>
          </a:xfrm>
          <a:prstGeom prst="rect">
            <a:avLst/>
          </a:prstGeom>
        </p:spPr>
      </p:pic>
      <p:sp>
        <p:nvSpPr>
          <p:cNvPr id="27" name="TextBox 26">
            <a:extLst>
              <a:ext uri="{FF2B5EF4-FFF2-40B4-BE49-F238E27FC236}">
                <a16:creationId xmlns:a16="http://schemas.microsoft.com/office/drawing/2014/main" id="{532DEEEA-8C71-4725-8263-66FBF3F1B31D}"/>
              </a:ext>
            </a:extLst>
          </p:cNvPr>
          <p:cNvSpPr txBox="1"/>
          <p:nvPr userDrawn="1"/>
        </p:nvSpPr>
        <p:spPr>
          <a:xfrm>
            <a:off x="3131999" y="4787232"/>
            <a:ext cx="4601199" cy="356268"/>
          </a:xfrm>
          <a:prstGeom prst="rect">
            <a:avLst/>
          </a:prstGeom>
          <a:noFill/>
          <a:ln>
            <a:noFill/>
          </a:ln>
        </p:spPr>
        <p:txBody>
          <a:bodyPr wrap="square" lIns="0" tIns="0" rIns="0" bIns="0" rtlCol="0" anchor="ctr" anchorCtr="0">
            <a:noAutofit/>
          </a:bodyPr>
          <a:lstStyle/>
          <a:p>
            <a:pPr algn="ctr"/>
            <a:endParaRPr lang="en-US" sz="800" b="0" spc="0" baseline="0" dirty="0">
              <a:solidFill>
                <a:schemeClr val="bg1"/>
              </a:solidFill>
              <a:latin typeface="+mj-lt"/>
            </a:endParaRPr>
          </a:p>
        </p:txBody>
      </p:sp>
    </p:spTree>
    <p:extLst>
      <p:ext uri="{BB962C8B-B14F-4D97-AF65-F5344CB8AC3E}">
        <p14:creationId xmlns:p14="http://schemas.microsoft.com/office/powerpoint/2010/main" val="758875951"/>
      </p:ext>
    </p:extLst>
  </p:cSld>
  <p:clrMap bg1="lt1" tx1="dk1" bg2="lt2" tx2="dk2" accent1="accent1" accent2="accent2" accent3="accent3" accent4="accent4" accent5="accent5" accent6="accent6" hlink="hlink" folHlink="folHlink"/>
  <p:sldLayoutIdLst>
    <p:sldLayoutId id="2147483686" r:id="rId1"/>
    <p:sldLayoutId id="2147483750" r:id="rId2"/>
    <p:sldLayoutId id="2147483772" r:id="rId3"/>
    <p:sldLayoutId id="2147483715" r:id="rId4"/>
    <p:sldLayoutId id="2147483720" r:id="rId5"/>
    <p:sldLayoutId id="2147483717" r:id="rId6"/>
    <p:sldLayoutId id="2147483689" r:id="rId7"/>
    <p:sldLayoutId id="2147483690" r:id="rId8"/>
    <p:sldLayoutId id="2147483691" r:id="rId9"/>
    <p:sldLayoutId id="2147483698" r:id="rId10"/>
    <p:sldLayoutId id="2147483702" r:id="rId11"/>
    <p:sldLayoutId id="2147483700" r:id="rId12"/>
    <p:sldLayoutId id="2147483703" r:id="rId13"/>
    <p:sldLayoutId id="2147483704" r:id="rId14"/>
    <p:sldLayoutId id="2147483692" r:id="rId15"/>
    <p:sldLayoutId id="2147483709" r:id="rId16"/>
    <p:sldLayoutId id="2147483710" r:id="rId17"/>
    <p:sldLayoutId id="2147483711" r:id="rId18"/>
    <p:sldLayoutId id="2147483713" r:id="rId19"/>
    <p:sldLayoutId id="2147483714" r:id="rId20"/>
    <p:sldLayoutId id="2147483693" r:id="rId21"/>
    <p:sldLayoutId id="2147483694" r:id="rId22"/>
    <p:sldLayoutId id="2147483695" r:id="rId23"/>
    <p:sldLayoutId id="2147483697" r:id="rId24"/>
    <p:sldLayoutId id="2147483721" r:id="rId25"/>
    <p:sldLayoutId id="2147483722" r:id="rId26"/>
    <p:sldLayoutId id="2147483726" r:id="rId27"/>
    <p:sldLayoutId id="2147483745" r:id="rId28"/>
    <p:sldLayoutId id="2147483746" r:id="rId29"/>
    <p:sldLayoutId id="2147483758" r:id="rId30"/>
    <p:sldLayoutId id="2147483766" r:id="rId31"/>
    <p:sldLayoutId id="214748377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10000"/>
        </a:lnSpc>
        <a:spcBef>
          <a:spcPct val="0"/>
        </a:spcBef>
        <a:buNone/>
        <a:defRPr sz="2800" b="1" kern="120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622" userDrawn="1">
          <p15:clr>
            <a:srgbClr val="F26B43"/>
          </p15:clr>
        </p15:guide>
        <p15:guide id="16" orient="horz" pos="735" userDrawn="1">
          <p15:clr>
            <a:srgbClr val="F26B43"/>
          </p15:clr>
        </p15:guide>
        <p15:guide id="17" pos="5511">
          <p15:clr>
            <a:srgbClr val="F26B43"/>
          </p15:clr>
        </p15:guide>
        <p15:guide id="18" orient="horz" pos="2867" userDrawn="1">
          <p15:clr>
            <a:srgbClr val="F26B43"/>
          </p15:clr>
        </p15:guide>
        <p15:guide id="19" pos="2880" userDrawn="1">
          <p15:clr>
            <a:srgbClr val="F26B43"/>
          </p15:clr>
        </p15:guide>
        <p15:guide id="20" orient="horz" pos="463" userDrawn="1">
          <p15:clr>
            <a:srgbClr val="F26B43"/>
          </p15:clr>
        </p15:guide>
        <p15:guide id="21" orient="horz" pos="16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9.jpg"/><Relationship Id="rId7"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70.jp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4.png"/><Relationship Id="rId18" Type="http://schemas.openxmlformats.org/officeDocument/2006/relationships/image" Target="../media/image5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jpeg"/><Relationship Id="rId17" Type="http://schemas.openxmlformats.org/officeDocument/2006/relationships/image" Target="../media/image78.jpg"/><Relationship Id="rId2" Type="http://schemas.openxmlformats.org/officeDocument/2006/relationships/image" Target="../media/image71.png"/><Relationship Id="rId16"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73.png"/><Relationship Id="rId5" Type="http://schemas.openxmlformats.org/officeDocument/2006/relationships/diagramQuickStyle" Target="../diagrams/quickStyle1.xml"/><Relationship Id="rId15" Type="http://schemas.openxmlformats.org/officeDocument/2006/relationships/image" Target="../media/image76.png"/><Relationship Id="rId10" Type="http://schemas.openxmlformats.org/officeDocument/2006/relationships/image" Target="../media/image60.jpeg"/><Relationship Id="rId4" Type="http://schemas.openxmlformats.org/officeDocument/2006/relationships/diagramLayout" Target="../diagrams/layout1.xml"/><Relationship Id="rId9" Type="http://schemas.openxmlformats.org/officeDocument/2006/relationships/image" Target="../media/image61.jpeg"/><Relationship Id="rId14"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jpe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jpeg"/><Relationship Id="rId33"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31.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jpeg"/><Relationship Id="rId2" Type="http://schemas.openxmlformats.org/officeDocument/2006/relationships/notesSlide" Target="../notesSlides/notesSlide5.xml"/><Relationship Id="rId16" Type="http://schemas.openxmlformats.org/officeDocument/2006/relationships/image" Target="../media/image60.jpeg"/><Relationship Id="rId1" Type="http://schemas.openxmlformats.org/officeDocument/2006/relationships/slideLayout" Target="../slideLayouts/slideLayout31.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68.jp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1810-DA7D-40ED-90C0-975F64AF445F}"/>
              </a:ext>
            </a:extLst>
          </p:cNvPr>
          <p:cNvSpPr>
            <a:spLocks noGrp="1"/>
          </p:cNvSpPr>
          <p:nvPr>
            <p:ph type="title"/>
          </p:nvPr>
        </p:nvSpPr>
        <p:spPr>
          <a:xfrm>
            <a:off x="432000" y="1131750"/>
            <a:ext cx="5097350" cy="3186072"/>
          </a:xfrm>
        </p:spPr>
        <p:txBody>
          <a:bodyPr anchor="ctr"/>
          <a:lstStyle/>
          <a:p>
            <a:r>
              <a:rPr lang="ru-RU" sz="3600" dirty="0"/>
              <a:t>Безопасная </a:t>
            </a:r>
            <a:r>
              <a:rPr lang="ru-RU" sz="3600" dirty="0" err="1"/>
              <a:t>цифровизация</a:t>
            </a:r>
            <a:r>
              <a:rPr lang="ru-RU" sz="3600" dirty="0"/>
              <a:t> </a:t>
            </a:r>
            <a:br>
              <a:rPr lang="ru-RU" sz="3600" dirty="0"/>
            </a:br>
            <a:r>
              <a:rPr lang="ru-RU" sz="3600" dirty="0"/>
              <a:t>АСУ ТП с </a:t>
            </a:r>
            <a:br>
              <a:rPr lang="ru-RU" sz="3600" dirty="0"/>
            </a:br>
            <a:r>
              <a:rPr lang="ru-RU" sz="3600" dirty="0"/>
              <a:t>лучшим в мире решением</a:t>
            </a:r>
            <a:endParaRPr lang="en-US" sz="3600" dirty="0"/>
          </a:p>
        </p:txBody>
      </p:sp>
      <p:pic>
        <p:nvPicPr>
          <p:cNvPr id="4" name="Picture 16">
            <a:extLst>
              <a:ext uri="{FF2B5EF4-FFF2-40B4-BE49-F238E27FC236}">
                <a16:creationId xmlns:a16="http://schemas.microsoft.com/office/drawing/2014/main" id="{32826E21-2781-1940-9E3A-A24BDEFA1F6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630066" y="771750"/>
            <a:ext cx="2700000" cy="2912802"/>
          </a:xfrm>
          <a:prstGeom prst="ellipse">
            <a:avLst/>
          </a:prstGeom>
        </p:spPr>
      </p:pic>
      <p:sp>
        <p:nvSpPr>
          <p:cNvPr id="5" name="Content Placeholder 11">
            <a:extLst>
              <a:ext uri="{FF2B5EF4-FFF2-40B4-BE49-F238E27FC236}">
                <a16:creationId xmlns:a16="http://schemas.microsoft.com/office/drawing/2014/main" id="{4F9AB17E-11B6-D74E-8D60-29C3EC15A241}"/>
              </a:ext>
            </a:extLst>
          </p:cNvPr>
          <p:cNvSpPr txBox="1">
            <a:spLocks/>
          </p:cNvSpPr>
          <p:nvPr/>
        </p:nvSpPr>
        <p:spPr>
          <a:xfrm>
            <a:off x="5652000" y="3831750"/>
            <a:ext cx="2678066" cy="850521"/>
          </a:xfrm>
          <a:prstGeom prst="rect">
            <a:avLst/>
          </a:prstGeom>
        </p:spPr>
        <p:txBody>
          <a:bodyPr lIns="0" tIns="0" rIns="0" bIns="0">
            <a:noAutofit/>
          </a:bodyPr>
          <a:lstStyle>
            <a:lvl1pPr marL="144000" indent="-144000" algn="l" defTabSz="685800" rtl="0" eaLnBrk="1" latinLnBrk="0" hangingPunct="1">
              <a:lnSpc>
                <a:spcPct val="100000"/>
              </a:lnSpc>
              <a:spcBef>
                <a:spcPts val="600"/>
              </a:spcBef>
              <a:buFont typeface="Wingdings" panose="05000000000000000000" pitchFamily="2" charset="2"/>
              <a:buChar char="§"/>
              <a:defRPr sz="1200" kern="1200">
                <a:solidFill>
                  <a:schemeClr val="bg2"/>
                </a:solidFill>
                <a:latin typeface="+mn-lt"/>
                <a:ea typeface="+mn-ea"/>
                <a:cs typeface="+mn-cs"/>
              </a:defRPr>
            </a:lvl1pPr>
            <a:lvl2pPr marL="288000" indent="-144000" algn="l" defTabSz="685800" rtl="0" eaLnBrk="1" latinLnBrk="0" hangingPunct="1">
              <a:lnSpc>
                <a:spcPct val="100000"/>
              </a:lnSpc>
              <a:spcBef>
                <a:spcPts val="600"/>
              </a:spcBef>
              <a:buSzPct val="100000"/>
              <a:buFont typeface="Arial" panose="020B0604020202020204" pitchFamily="34" charset="0"/>
              <a:buChar char="•"/>
              <a:defRPr sz="1200" kern="1200">
                <a:solidFill>
                  <a:schemeClr val="bg2"/>
                </a:solidFill>
                <a:latin typeface="+mn-lt"/>
                <a:ea typeface="+mn-ea"/>
                <a:cs typeface="+mn-cs"/>
              </a:defRPr>
            </a:lvl2pPr>
            <a:lvl3pPr marL="504000" indent="-216000" algn="l" defTabSz="685800" rtl="0" eaLnBrk="1" latinLnBrk="0" hangingPunct="1">
              <a:lnSpc>
                <a:spcPct val="100000"/>
              </a:lnSpc>
              <a:spcBef>
                <a:spcPts val="600"/>
              </a:spcBef>
              <a:buFont typeface="+mj-lt"/>
              <a:buAutoNum type="alphaLcParenR"/>
              <a:defRPr sz="1200" kern="1200">
                <a:solidFill>
                  <a:schemeClr val="bg2"/>
                </a:solidFill>
                <a:latin typeface="+mn-lt"/>
                <a:ea typeface="+mn-ea"/>
                <a:cs typeface="+mn-cs"/>
              </a:defRPr>
            </a:lvl3pPr>
            <a:lvl4pPr marL="648000" indent="-144000" algn="l" defTabSz="685800" rtl="0" eaLnBrk="1" latinLnBrk="0" hangingPunct="1">
              <a:lnSpc>
                <a:spcPct val="100000"/>
              </a:lnSpc>
              <a:spcBef>
                <a:spcPts val="600"/>
              </a:spcBef>
              <a:buSzPct val="90000"/>
              <a:buFont typeface="+mj-lt"/>
              <a:buAutoNum type="romanLcPeriod"/>
              <a:defRPr sz="1200" kern="1200">
                <a:solidFill>
                  <a:schemeClr val="bg2"/>
                </a:solidFill>
                <a:latin typeface="+mn-lt"/>
                <a:ea typeface="+mn-ea"/>
                <a:cs typeface="+mn-cs"/>
              </a:defRPr>
            </a:lvl4pPr>
            <a:lvl5pPr marL="792000" indent="-144000" algn="l" defTabSz="685800" rtl="0" eaLnBrk="1" latinLnBrk="0" hangingPunct="1">
              <a:lnSpc>
                <a:spcPct val="100000"/>
              </a:lnSpc>
              <a:spcBef>
                <a:spcPts val="600"/>
              </a:spcBef>
              <a:buFont typeface="Arial" panose="020B0604020202020204" pitchFamily="34" charset="0"/>
              <a:buChar char="•"/>
              <a:defRPr sz="1200" kern="1200">
                <a:solidFill>
                  <a:schemeClr val="bg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bg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panose="05000000000000000000" pitchFamily="2" charset="2"/>
              <a:buNone/>
            </a:pPr>
            <a:r>
              <a:rPr lang="ru-RU" sz="2000" b="1" dirty="0">
                <a:solidFill>
                  <a:schemeClr val="bg1"/>
                </a:solidFill>
              </a:rPr>
              <a:t>Елена </a:t>
            </a:r>
            <a:r>
              <a:rPr lang="ru-RU" sz="2000" b="1" dirty="0" err="1">
                <a:solidFill>
                  <a:schemeClr val="bg1"/>
                </a:solidFill>
              </a:rPr>
              <a:t>Бочерова</a:t>
            </a:r>
            <a:endParaRPr lang="en-US" sz="2000" b="1" dirty="0">
              <a:solidFill>
                <a:schemeClr val="bg1"/>
              </a:solidFill>
            </a:endParaRPr>
          </a:p>
          <a:p>
            <a:pPr marL="0" indent="0" algn="ctr">
              <a:buFont typeface="Wingdings" panose="05000000000000000000" pitchFamily="2" charset="2"/>
              <a:buNone/>
            </a:pPr>
            <a:r>
              <a:rPr lang="ru-RU" sz="1400" dirty="0">
                <a:solidFill>
                  <a:schemeClr val="bg2">
                    <a:lumMod val="25000"/>
                    <a:lumOff val="75000"/>
                  </a:schemeClr>
                </a:solidFill>
              </a:rPr>
              <a:t>Исполнительный директор</a:t>
            </a:r>
          </a:p>
          <a:p>
            <a:pPr marL="0" indent="0" algn="ctr">
              <a:buFont typeface="Wingdings" panose="05000000000000000000" pitchFamily="2" charset="2"/>
              <a:buNone/>
            </a:pPr>
            <a:r>
              <a:rPr lang="ru-RU" sz="1400" dirty="0">
                <a:solidFill>
                  <a:schemeClr val="bg2">
                    <a:lumMod val="25000"/>
                    <a:lumOff val="75000"/>
                  </a:schemeClr>
                </a:solidFill>
              </a:rPr>
              <a:t>Акронис </a:t>
            </a:r>
            <a:r>
              <a:rPr lang="ru-RU" sz="1400" dirty="0" err="1">
                <a:solidFill>
                  <a:schemeClr val="bg2">
                    <a:lumMod val="25000"/>
                    <a:lumOff val="75000"/>
                  </a:schemeClr>
                </a:solidFill>
              </a:rPr>
              <a:t>Инфозащита</a:t>
            </a:r>
            <a:endParaRPr lang="ru-RU" sz="1400" dirty="0">
              <a:solidFill>
                <a:schemeClr val="bg2">
                  <a:lumMod val="25000"/>
                  <a:lumOff val="75000"/>
                </a:schemeClr>
              </a:solidFill>
            </a:endParaRPr>
          </a:p>
        </p:txBody>
      </p:sp>
    </p:spTree>
    <p:extLst>
      <p:ext uri="{BB962C8B-B14F-4D97-AF65-F5344CB8AC3E}">
        <p14:creationId xmlns:p14="http://schemas.microsoft.com/office/powerpoint/2010/main" val="2099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внутренний, пол, несколько&#10;&#10;Автоматически созданное описание">
            <a:extLst>
              <a:ext uri="{FF2B5EF4-FFF2-40B4-BE49-F238E27FC236}">
                <a16:creationId xmlns:a16="http://schemas.microsoft.com/office/drawing/2014/main" id="{7CD830CC-B4FA-4949-9867-0285738B9D2F}"/>
              </a:ext>
            </a:extLst>
          </p:cNvPr>
          <p:cNvPicPr>
            <a:picLocks noChangeAspect="1"/>
          </p:cNvPicPr>
          <p:nvPr/>
        </p:nvPicPr>
        <p:blipFill>
          <a:blip r:embed="rId3">
            <a:alphaModFix amt="68000"/>
            <a:extLst>
              <a:ext uri="{28A0092B-C50C-407E-A947-70E740481C1C}">
                <a14:useLocalDpi xmlns:a14="http://schemas.microsoft.com/office/drawing/2010/main" val="0"/>
              </a:ext>
            </a:extLst>
          </a:blip>
          <a:stretch>
            <a:fillRect/>
          </a:stretch>
        </p:blipFill>
        <p:spPr>
          <a:xfrm>
            <a:off x="5217282" y="-7394"/>
            <a:ext cx="3695644" cy="4782594"/>
          </a:xfrm>
          <a:prstGeom prst="rect">
            <a:avLst/>
          </a:prstGeom>
        </p:spPr>
      </p:pic>
      <p:sp>
        <p:nvSpPr>
          <p:cNvPr id="14" name="Текст 13">
            <a:extLst>
              <a:ext uri="{FF2B5EF4-FFF2-40B4-BE49-F238E27FC236}">
                <a16:creationId xmlns:a16="http://schemas.microsoft.com/office/drawing/2014/main" id="{BF2E8847-5DC6-4C0B-8791-767CDD37F534}"/>
              </a:ext>
            </a:extLst>
          </p:cNvPr>
          <p:cNvSpPr>
            <a:spLocks noGrp="1"/>
          </p:cNvSpPr>
          <p:nvPr>
            <p:ph type="body" sz="quarter" idx="12"/>
          </p:nvPr>
        </p:nvSpPr>
        <p:spPr/>
        <p:txBody>
          <a:bodyPr/>
          <a:lstStyle/>
          <a:p>
            <a:endParaRPr lang="ru-RU"/>
          </a:p>
        </p:txBody>
      </p:sp>
      <p:sp>
        <p:nvSpPr>
          <p:cNvPr id="15" name="Текст 14">
            <a:extLst>
              <a:ext uri="{FF2B5EF4-FFF2-40B4-BE49-F238E27FC236}">
                <a16:creationId xmlns:a16="http://schemas.microsoft.com/office/drawing/2014/main" id="{9070A812-79AC-466A-8BC4-2AE3230E1E64}"/>
              </a:ext>
            </a:extLst>
          </p:cNvPr>
          <p:cNvSpPr>
            <a:spLocks noGrp="1"/>
          </p:cNvSpPr>
          <p:nvPr>
            <p:ph type="body" sz="quarter" idx="13"/>
          </p:nvPr>
        </p:nvSpPr>
        <p:spPr/>
        <p:txBody>
          <a:bodyPr/>
          <a:lstStyle/>
          <a:p>
            <a:endParaRPr lang="ru-RU"/>
          </a:p>
        </p:txBody>
      </p:sp>
      <p:sp>
        <p:nvSpPr>
          <p:cNvPr id="16" name="Текст 15">
            <a:extLst>
              <a:ext uri="{FF2B5EF4-FFF2-40B4-BE49-F238E27FC236}">
                <a16:creationId xmlns:a16="http://schemas.microsoft.com/office/drawing/2014/main" id="{D9B5B7D6-2FF7-475D-AA2C-6FE3A8256EA4}"/>
              </a:ext>
            </a:extLst>
          </p:cNvPr>
          <p:cNvSpPr>
            <a:spLocks noGrp="1"/>
          </p:cNvSpPr>
          <p:nvPr>
            <p:ph type="body" sz="quarter" idx="14"/>
          </p:nvPr>
        </p:nvSpPr>
        <p:spPr/>
        <p:txBody>
          <a:bodyPr/>
          <a:lstStyle/>
          <a:p>
            <a:endParaRPr lang="ru-RU"/>
          </a:p>
        </p:txBody>
      </p:sp>
      <p:sp>
        <p:nvSpPr>
          <p:cNvPr id="17" name="Текст 16">
            <a:extLst>
              <a:ext uri="{FF2B5EF4-FFF2-40B4-BE49-F238E27FC236}">
                <a16:creationId xmlns:a16="http://schemas.microsoft.com/office/drawing/2014/main" id="{B38B27A3-C60B-4FC1-B782-74C50632392F}"/>
              </a:ext>
            </a:extLst>
          </p:cNvPr>
          <p:cNvSpPr>
            <a:spLocks noGrp="1"/>
          </p:cNvSpPr>
          <p:nvPr>
            <p:ph type="body" sz="quarter" idx="15"/>
          </p:nvPr>
        </p:nvSpPr>
        <p:spPr/>
        <p:txBody>
          <a:bodyPr/>
          <a:lstStyle/>
          <a:p>
            <a:endParaRPr lang="ru-RU"/>
          </a:p>
        </p:txBody>
      </p:sp>
      <p:sp>
        <p:nvSpPr>
          <p:cNvPr id="18" name="Текст 17">
            <a:extLst>
              <a:ext uri="{FF2B5EF4-FFF2-40B4-BE49-F238E27FC236}">
                <a16:creationId xmlns:a16="http://schemas.microsoft.com/office/drawing/2014/main" id="{62105DAD-A6D8-4A30-9076-7C3FB4D5E10D}"/>
              </a:ext>
            </a:extLst>
          </p:cNvPr>
          <p:cNvSpPr>
            <a:spLocks noGrp="1"/>
          </p:cNvSpPr>
          <p:nvPr>
            <p:ph type="body" sz="quarter" idx="16"/>
          </p:nvPr>
        </p:nvSpPr>
        <p:spPr/>
        <p:txBody>
          <a:bodyPr/>
          <a:lstStyle/>
          <a:p>
            <a:endParaRPr lang="ru-RU"/>
          </a:p>
        </p:txBody>
      </p:sp>
      <p:sp>
        <p:nvSpPr>
          <p:cNvPr id="19" name="Текст 18">
            <a:extLst>
              <a:ext uri="{FF2B5EF4-FFF2-40B4-BE49-F238E27FC236}">
                <a16:creationId xmlns:a16="http://schemas.microsoft.com/office/drawing/2014/main" id="{4DA771A3-F6D1-427A-9E3B-9DDF204FB715}"/>
              </a:ext>
            </a:extLst>
          </p:cNvPr>
          <p:cNvSpPr>
            <a:spLocks noGrp="1"/>
          </p:cNvSpPr>
          <p:nvPr>
            <p:ph type="body" sz="quarter" idx="17"/>
          </p:nvPr>
        </p:nvSpPr>
        <p:spPr/>
        <p:txBody>
          <a:bodyPr/>
          <a:lstStyle/>
          <a:p>
            <a:endParaRPr lang="ru-RU"/>
          </a:p>
        </p:txBody>
      </p:sp>
      <p:sp>
        <p:nvSpPr>
          <p:cNvPr id="20" name="Текст 19">
            <a:extLst>
              <a:ext uri="{FF2B5EF4-FFF2-40B4-BE49-F238E27FC236}">
                <a16:creationId xmlns:a16="http://schemas.microsoft.com/office/drawing/2014/main" id="{D1C3246D-17E9-467F-9639-8A1767FB9D0E}"/>
              </a:ext>
            </a:extLst>
          </p:cNvPr>
          <p:cNvSpPr>
            <a:spLocks noGrp="1"/>
          </p:cNvSpPr>
          <p:nvPr>
            <p:ph type="body" sz="quarter" idx="18"/>
          </p:nvPr>
        </p:nvSpPr>
        <p:spPr/>
        <p:txBody>
          <a:bodyPr/>
          <a:lstStyle/>
          <a:p>
            <a:endParaRPr lang="ru-RU"/>
          </a:p>
        </p:txBody>
      </p:sp>
      <p:sp>
        <p:nvSpPr>
          <p:cNvPr id="24" name="TextBox 23">
            <a:extLst>
              <a:ext uri="{FF2B5EF4-FFF2-40B4-BE49-F238E27FC236}">
                <a16:creationId xmlns:a16="http://schemas.microsoft.com/office/drawing/2014/main" id="{1CCFA0D3-ABE3-41B6-B749-62B22DB2F445}"/>
              </a:ext>
            </a:extLst>
          </p:cNvPr>
          <p:cNvSpPr txBox="1"/>
          <p:nvPr/>
        </p:nvSpPr>
        <p:spPr>
          <a:xfrm>
            <a:off x="336550" y="3302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5" name="TextBox 24">
            <a:extLst>
              <a:ext uri="{FF2B5EF4-FFF2-40B4-BE49-F238E27FC236}">
                <a16:creationId xmlns:a16="http://schemas.microsoft.com/office/drawing/2014/main" id="{C5DCC402-E096-4FB7-ABD7-2B028B213946}"/>
              </a:ext>
            </a:extLst>
          </p:cNvPr>
          <p:cNvSpPr txBox="1"/>
          <p:nvPr/>
        </p:nvSpPr>
        <p:spPr>
          <a:xfrm>
            <a:off x="457200" y="4826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9" name="TextBox 28">
            <a:extLst>
              <a:ext uri="{FF2B5EF4-FFF2-40B4-BE49-F238E27FC236}">
                <a16:creationId xmlns:a16="http://schemas.microsoft.com/office/drawing/2014/main" id="{23A8D10C-87DB-4F12-92DE-54E3CAB5ADAB}"/>
              </a:ext>
            </a:extLst>
          </p:cNvPr>
          <p:cNvSpPr txBox="1"/>
          <p:nvPr/>
        </p:nvSpPr>
        <p:spPr>
          <a:xfrm>
            <a:off x="283531" y="113451"/>
            <a:ext cx="4819650" cy="707886"/>
          </a:xfrm>
          <a:prstGeom prst="rect">
            <a:avLst/>
          </a:prstGeom>
          <a:noFill/>
        </p:spPr>
        <p:txBody>
          <a:bodyPr wrap="square">
            <a:spAutoFit/>
          </a:bodyPr>
          <a:lstStyle/>
          <a:p>
            <a:r>
              <a:rPr kumimoji="0" lang="ru-RU" b="1" i="0" u="none" strike="noStrike" kern="1200" cap="none" spc="0" normalizeH="0" baseline="0" noProof="0" dirty="0">
                <a:ln>
                  <a:noFill/>
                </a:ln>
                <a:solidFill>
                  <a:srgbClr val="00204D"/>
                </a:solidFill>
                <a:effectLst/>
                <a:uLnTx/>
                <a:uFillTx/>
                <a:latin typeface="Arial"/>
                <a:ea typeface="+mj-ea"/>
                <a:cs typeface="+mj-cs"/>
              </a:rPr>
              <a:t>Пример внедрения</a:t>
            </a:r>
            <a:r>
              <a:rPr kumimoji="0" lang="ru-RU" sz="2000" b="1" i="0" u="none" strike="noStrike" kern="1200" cap="none" spc="0" normalizeH="0" baseline="0" noProof="0" dirty="0">
                <a:ln>
                  <a:noFill/>
                </a:ln>
                <a:solidFill>
                  <a:srgbClr val="00204D"/>
                </a:solidFill>
                <a:effectLst/>
                <a:uLnTx/>
                <a:uFillTx/>
                <a:latin typeface="Arial"/>
                <a:ea typeface="+mj-ea"/>
                <a:cs typeface="+mj-cs"/>
              </a:rPr>
              <a:t>: </a:t>
            </a:r>
            <a:r>
              <a:rPr lang="ru-RU" sz="2000" b="1" dirty="0">
                <a:solidFill>
                  <a:srgbClr val="005ABE"/>
                </a:solidFill>
                <a:latin typeface="Arial"/>
                <a:ea typeface="+mj-ea"/>
                <a:cs typeface="+mj-cs"/>
              </a:rPr>
              <a:t>Центр информационных технологий</a:t>
            </a:r>
            <a:endParaRPr lang="ru-RU" sz="2000" dirty="0">
              <a:solidFill>
                <a:srgbClr val="005ABE"/>
              </a:solidFill>
            </a:endParaRPr>
          </a:p>
        </p:txBody>
      </p:sp>
      <p:sp>
        <p:nvSpPr>
          <p:cNvPr id="31" name="TextBox 30">
            <a:extLst>
              <a:ext uri="{FF2B5EF4-FFF2-40B4-BE49-F238E27FC236}">
                <a16:creationId xmlns:a16="http://schemas.microsoft.com/office/drawing/2014/main" id="{147C17AF-7847-4797-ACB4-AD55B50F76DB}"/>
              </a:ext>
            </a:extLst>
          </p:cNvPr>
          <p:cNvSpPr txBox="1"/>
          <p:nvPr/>
        </p:nvSpPr>
        <p:spPr>
          <a:xfrm>
            <a:off x="277021" y="771555"/>
            <a:ext cx="4079940" cy="310919"/>
          </a:xfrm>
          <a:prstGeom prst="rect">
            <a:avLst/>
          </a:prstGeom>
          <a:noFill/>
        </p:spPr>
        <p:txBody>
          <a:bodyPr wrap="square">
            <a:spAutoFit/>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lang="ru-RU" sz="1400" dirty="0">
                <a:solidFill>
                  <a:srgbClr val="005ABE"/>
                </a:solidFill>
                <a:latin typeface="Arial"/>
              </a:rPr>
              <a:t>П</a:t>
            </a:r>
            <a:r>
              <a:rPr kumimoji="0" lang="ru-RU" sz="1400" b="0" i="0" u="none" strike="noStrike" kern="1200" cap="none" spc="0" normalizeH="0" baseline="0" noProof="0" dirty="0" err="1">
                <a:ln>
                  <a:noFill/>
                </a:ln>
                <a:solidFill>
                  <a:srgbClr val="005ABE"/>
                </a:solidFill>
                <a:effectLst/>
                <a:uLnTx/>
                <a:uFillTx/>
                <a:latin typeface="Arial"/>
                <a:ea typeface="+mn-ea"/>
                <a:cs typeface="+mn-cs"/>
              </a:rPr>
              <a:t>оставщик</a:t>
            </a:r>
            <a:r>
              <a:rPr kumimoji="0" lang="ru-RU" sz="1400" b="0" i="0" u="none" strike="noStrike" kern="1200" cap="none" spc="0" normalizeH="0" baseline="0" noProof="0" dirty="0">
                <a:ln>
                  <a:noFill/>
                </a:ln>
                <a:solidFill>
                  <a:srgbClr val="005ABE"/>
                </a:solidFill>
                <a:effectLst/>
                <a:uLnTx/>
                <a:uFillTx/>
                <a:latin typeface="Arial"/>
                <a:ea typeface="+mn-ea"/>
                <a:cs typeface="+mn-cs"/>
              </a:rPr>
              <a:t> телекоммуникационных услуг</a:t>
            </a:r>
          </a:p>
        </p:txBody>
      </p:sp>
      <p:pic>
        <p:nvPicPr>
          <p:cNvPr id="32" name="Рисунок 31">
            <a:extLst>
              <a:ext uri="{FF2B5EF4-FFF2-40B4-BE49-F238E27FC236}">
                <a16:creationId xmlns:a16="http://schemas.microsoft.com/office/drawing/2014/main" id="{6663732F-1346-4AC2-BFF3-60F4AE29016C}"/>
              </a:ext>
            </a:extLst>
          </p:cNvPr>
          <p:cNvPicPr>
            <a:picLocks noChangeAspect="1"/>
          </p:cNvPicPr>
          <p:nvPr/>
        </p:nvPicPr>
        <p:blipFill>
          <a:blip r:embed="rId4"/>
          <a:stretch>
            <a:fillRect/>
          </a:stretch>
        </p:blipFill>
        <p:spPr>
          <a:xfrm>
            <a:off x="402512" y="1461349"/>
            <a:ext cx="651825" cy="620786"/>
          </a:xfrm>
          <a:prstGeom prst="rect">
            <a:avLst/>
          </a:prstGeom>
        </p:spPr>
      </p:pic>
      <p:pic>
        <p:nvPicPr>
          <p:cNvPr id="33" name="Рисунок 32">
            <a:extLst>
              <a:ext uri="{FF2B5EF4-FFF2-40B4-BE49-F238E27FC236}">
                <a16:creationId xmlns:a16="http://schemas.microsoft.com/office/drawing/2014/main" id="{D5E00FEE-1D26-479A-BE0B-2BD9EE926D70}"/>
              </a:ext>
            </a:extLst>
          </p:cNvPr>
          <p:cNvPicPr>
            <a:picLocks noChangeAspect="1"/>
          </p:cNvPicPr>
          <p:nvPr/>
        </p:nvPicPr>
        <p:blipFill>
          <a:blip r:embed="rId5"/>
          <a:stretch>
            <a:fillRect/>
          </a:stretch>
        </p:blipFill>
        <p:spPr>
          <a:xfrm>
            <a:off x="311360" y="2445449"/>
            <a:ext cx="858695" cy="818127"/>
          </a:xfrm>
          <a:prstGeom prst="rect">
            <a:avLst/>
          </a:prstGeom>
        </p:spPr>
      </p:pic>
      <p:pic>
        <p:nvPicPr>
          <p:cNvPr id="34" name="Picture 26">
            <a:extLst>
              <a:ext uri="{FF2B5EF4-FFF2-40B4-BE49-F238E27FC236}">
                <a16:creationId xmlns:a16="http://schemas.microsoft.com/office/drawing/2014/main" id="{43A84623-968A-4EB9-AD2A-A9D620EB1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550" y="3633191"/>
            <a:ext cx="801116" cy="678834"/>
          </a:xfrm>
          <a:prstGeom prst="rect">
            <a:avLst/>
          </a:prstGeom>
        </p:spPr>
      </p:pic>
      <p:sp>
        <p:nvSpPr>
          <p:cNvPr id="35" name="TextBox 34">
            <a:extLst>
              <a:ext uri="{FF2B5EF4-FFF2-40B4-BE49-F238E27FC236}">
                <a16:creationId xmlns:a16="http://schemas.microsoft.com/office/drawing/2014/main" id="{B10C53A9-67BB-476A-A838-A77F41714132}"/>
              </a:ext>
            </a:extLst>
          </p:cNvPr>
          <p:cNvSpPr txBox="1"/>
          <p:nvPr/>
        </p:nvSpPr>
        <p:spPr>
          <a:xfrm>
            <a:off x="1170055" y="3843596"/>
            <a:ext cx="3434693" cy="434030"/>
          </a:xfrm>
          <a:prstGeom prst="rect">
            <a:avLst/>
          </a:prstGeom>
          <a:noFill/>
        </p:spPr>
        <p:txBody>
          <a:bodyPr wrap="square">
            <a:spAutoFit/>
          </a:bodyPr>
          <a:lstStyle/>
          <a:p>
            <a:pPr marL="0" marR="0" lvl="0" indent="0" algn="just"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250 виртуальных машин и несколько тысяч рабочих станций пользователей</a:t>
            </a:r>
          </a:p>
        </p:txBody>
      </p:sp>
      <p:sp>
        <p:nvSpPr>
          <p:cNvPr id="36" name="TextBox 35">
            <a:extLst>
              <a:ext uri="{FF2B5EF4-FFF2-40B4-BE49-F238E27FC236}">
                <a16:creationId xmlns:a16="http://schemas.microsoft.com/office/drawing/2014/main" id="{F3004D48-9424-4128-9061-96ABF951C2DD}"/>
              </a:ext>
            </a:extLst>
          </p:cNvPr>
          <p:cNvSpPr txBox="1"/>
          <p:nvPr/>
        </p:nvSpPr>
        <p:spPr>
          <a:xfrm>
            <a:off x="1163484" y="3565932"/>
            <a:ext cx="4817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ea typeface="+mn-ea"/>
                <a:cs typeface="+mn-cs"/>
              </a:rPr>
              <a:t>Что защищали</a:t>
            </a:r>
          </a:p>
        </p:txBody>
      </p:sp>
      <p:sp>
        <p:nvSpPr>
          <p:cNvPr id="37" name="Текст 42">
            <a:extLst>
              <a:ext uri="{FF2B5EF4-FFF2-40B4-BE49-F238E27FC236}">
                <a16:creationId xmlns:a16="http://schemas.microsoft.com/office/drawing/2014/main" id="{C717685A-346D-48A1-93D6-A5DB19CA5080}"/>
              </a:ext>
            </a:extLst>
          </p:cNvPr>
          <p:cNvSpPr txBox="1">
            <a:spLocks/>
          </p:cNvSpPr>
          <p:nvPr/>
        </p:nvSpPr>
        <p:spPr>
          <a:xfrm>
            <a:off x="1293489" y="2429693"/>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Решение</a:t>
            </a:r>
          </a:p>
          <a:p>
            <a:endParaRPr lang="ru-RU" dirty="0"/>
          </a:p>
        </p:txBody>
      </p:sp>
      <p:sp>
        <p:nvSpPr>
          <p:cNvPr id="38" name="Текст 42">
            <a:extLst>
              <a:ext uri="{FF2B5EF4-FFF2-40B4-BE49-F238E27FC236}">
                <a16:creationId xmlns:a16="http://schemas.microsoft.com/office/drawing/2014/main" id="{9514AB71-F00C-4A54-8D55-6F283B7E96A8}"/>
              </a:ext>
            </a:extLst>
          </p:cNvPr>
          <p:cNvSpPr txBox="1">
            <a:spLocks/>
          </p:cNvSpPr>
          <p:nvPr/>
        </p:nvSpPr>
        <p:spPr>
          <a:xfrm>
            <a:off x="1275195" y="1348386"/>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Задача</a:t>
            </a:r>
          </a:p>
          <a:p>
            <a:endParaRPr lang="ru-RU" dirty="0"/>
          </a:p>
        </p:txBody>
      </p:sp>
      <p:sp>
        <p:nvSpPr>
          <p:cNvPr id="39" name="Объект 31">
            <a:extLst>
              <a:ext uri="{FF2B5EF4-FFF2-40B4-BE49-F238E27FC236}">
                <a16:creationId xmlns:a16="http://schemas.microsoft.com/office/drawing/2014/main" id="{2DCB4142-B539-44DB-B3FA-71D201D9934F}"/>
              </a:ext>
            </a:extLst>
          </p:cNvPr>
          <p:cNvSpPr>
            <a:spLocks noGrp="1"/>
          </p:cNvSpPr>
          <p:nvPr>
            <p:ph sz="quarter" idx="10"/>
          </p:nvPr>
        </p:nvSpPr>
        <p:spPr>
          <a:xfrm>
            <a:off x="1305660" y="1643161"/>
            <a:ext cx="3605088" cy="792000"/>
          </a:xfrm>
        </p:spPr>
        <p:txBody>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Переход на российское решение для резервного копирования данных. Построение системы одинаково эффективной в физической и в виртуальной среде. </a:t>
            </a:r>
          </a:p>
        </p:txBody>
      </p:sp>
      <p:sp>
        <p:nvSpPr>
          <p:cNvPr id="40" name="Объект 41">
            <a:extLst>
              <a:ext uri="{FF2B5EF4-FFF2-40B4-BE49-F238E27FC236}">
                <a16:creationId xmlns:a16="http://schemas.microsoft.com/office/drawing/2014/main" id="{76FF3937-56C9-424E-B6E2-CF061805344A}"/>
              </a:ext>
            </a:extLst>
          </p:cNvPr>
          <p:cNvSpPr>
            <a:spLocks noGrp="1"/>
          </p:cNvSpPr>
          <p:nvPr>
            <p:ph sz="quarter" idx="28"/>
          </p:nvPr>
        </p:nvSpPr>
        <p:spPr>
          <a:xfrm>
            <a:off x="1293489" y="2728622"/>
            <a:ext cx="3278512" cy="792000"/>
          </a:xfrm>
        </p:spPr>
        <p:txBody>
          <a:bodyPr/>
          <a:lstStyle/>
          <a:p>
            <a:r>
              <a:rPr lang="ru-RU" sz="1050" dirty="0"/>
              <a:t>Развертывание системы резервного копирования на основе «</a:t>
            </a:r>
            <a:r>
              <a:rPr lang="ru-RU" sz="1050" dirty="0" err="1"/>
              <a:t>Акронис</a:t>
            </a:r>
            <a:r>
              <a:rPr lang="ru-RU" sz="1050" dirty="0"/>
              <a:t> Защита Данных» для рабочих станций, физических серверов и платформ виртуализации.</a:t>
            </a:r>
          </a:p>
          <a:p>
            <a:endParaRPr lang="ru-RU" dirty="0"/>
          </a:p>
        </p:txBody>
      </p:sp>
      <p:pic>
        <p:nvPicPr>
          <p:cNvPr id="27" name="Рисунок 26">
            <a:extLst>
              <a:ext uri="{FF2B5EF4-FFF2-40B4-BE49-F238E27FC236}">
                <a16:creationId xmlns:a16="http://schemas.microsoft.com/office/drawing/2014/main" id="{1996AB46-3BE2-4F08-B7A5-0179CD2F6739}"/>
              </a:ext>
            </a:extLst>
          </p:cNvPr>
          <p:cNvPicPr>
            <a:picLocks noChangeAspect="1"/>
          </p:cNvPicPr>
          <p:nvPr/>
        </p:nvPicPr>
        <p:blipFill>
          <a:blip r:embed="rId7"/>
          <a:stretch>
            <a:fillRect/>
          </a:stretch>
        </p:blipFill>
        <p:spPr>
          <a:xfrm>
            <a:off x="5174703" y="0"/>
            <a:ext cx="45719" cy="4775200"/>
          </a:xfrm>
          <a:prstGeom prst="rect">
            <a:avLst/>
          </a:prstGeom>
          <a:solidFill>
            <a:srgbClr val="4875B3"/>
          </a:solidFill>
        </p:spPr>
      </p:pic>
      <p:sp>
        <p:nvSpPr>
          <p:cNvPr id="2" name="Прямоугольник 1">
            <a:extLst>
              <a:ext uri="{FF2B5EF4-FFF2-40B4-BE49-F238E27FC236}">
                <a16:creationId xmlns:a16="http://schemas.microsoft.com/office/drawing/2014/main" id="{D8724EEC-E2FD-4C14-A0B9-67060F9DE088}"/>
              </a:ext>
            </a:extLst>
          </p:cNvPr>
          <p:cNvSpPr/>
          <p:nvPr/>
        </p:nvSpPr>
        <p:spPr>
          <a:xfrm>
            <a:off x="5220952" y="8940"/>
            <a:ext cx="3698484" cy="4771624"/>
          </a:xfrm>
          <a:prstGeom prst="rect">
            <a:avLst/>
          </a:prstGeom>
          <a:solidFill>
            <a:schemeClr val="tx1">
              <a:lumMod val="65000"/>
              <a:lumOff val="35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1200" dirty="0">
              <a:solidFill>
                <a:schemeClr val="bg2"/>
              </a:solidFill>
            </a:endParaRPr>
          </a:p>
        </p:txBody>
      </p:sp>
      <p:pic>
        <p:nvPicPr>
          <p:cNvPr id="43" name="Рисунок 42">
            <a:extLst>
              <a:ext uri="{FF2B5EF4-FFF2-40B4-BE49-F238E27FC236}">
                <a16:creationId xmlns:a16="http://schemas.microsoft.com/office/drawing/2014/main" id="{C554A7B9-FE9B-473B-83C9-85700BB5BB0F}"/>
              </a:ext>
            </a:extLst>
          </p:cNvPr>
          <p:cNvPicPr>
            <a:picLocks noChangeAspect="1"/>
          </p:cNvPicPr>
          <p:nvPr/>
        </p:nvPicPr>
        <p:blipFill>
          <a:blip r:embed="rId7"/>
          <a:stretch>
            <a:fillRect/>
          </a:stretch>
        </p:blipFill>
        <p:spPr>
          <a:xfrm>
            <a:off x="8912926" y="-1787"/>
            <a:ext cx="263955" cy="4766260"/>
          </a:xfrm>
          <a:prstGeom prst="rect">
            <a:avLst/>
          </a:prstGeom>
          <a:solidFill>
            <a:srgbClr val="FFFF00"/>
          </a:solidFill>
        </p:spPr>
      </p:pic>
      <p:sp>
        <p:nvSpPr>
          <p:cNvPr id="41" name="TextBox 40">
            <a:extLst>
              <a:ext uri="{FF2B5EF4-FFF2-40B4-BE49-F238E27FC236}">
                <a16:creationId xmlns:a16="http://schemas.microsoft.com/office/drawing/2014/main" id="{6C4581C1-4987-4EBB-BBF3-30CE38A4CEC8}"/>
              </a:ext>
            </a:extLst>
          </p:cNvPr>
          <p:cNvSpPr txBox="1"/>
          <p:nvPr/>
        </p:nvSpPr>
        <p:spPr>
          <a:xfrm>
            <a:off x="6088185" y="614337"/>
            <a:ext cx="2520810" cy="1100867"/>
          </a:xfrm>
          <a:prstGeom prst="rect">
            <a:avLst/>
          </a:prstGeom>
        </p:spPr>
        <p:txBody>
          <a:bodyPr wrap="square" lIns="0" tIns="0" rIns="0" bIns="0" rtlCol="0">
            <a:noAutofit/>
          </a:bodyPr>
          <a:lstStyle/>
          <a:p>
            <a:pPr defTabSz="432000">
              <a:spcBef>
                <a:spcPts val="600"/>
              </a:spcBef>
            </a:pPr>
            <a:r>
              <a:rPr lang="ru-RU" sz="2800" b="1" dirty="0">
                <a:solidFill>
                  <a:schemeClr val="bg1"/>
                </a:solidFill>
              </a:rPr>
              <a:t>РЕЗУЛЬТАТ</a:t>
            </a:r>
          </a:p>
          <a:p>
            <a:pPr defTabSz="432000">
              <a:spcBef>
                <a:spcPts val="600"/>
              </a:spcBef>
            </a:pPr>
            <a:endParaRPr lang="ru-RU" sz="2800" b="1" dirty="0">
              <a:solidFill>
                <a:schemeClr val="bg1"/>
              </a:solidFill>
            </a:endParaRPr>
          </a:p>
          <a:p>
            <a:pPr defTabSz="432000">
              <a:spcBef>
                <a:spcPts val="600"/>
              </a:spcBef>
            </a:pPr>
            <a:r>
              <a:rPr lang="ru-RU" sz="1200" dirty="0">
                <a:solidFill>
                  <a:schemeClr val="bg1"/>
                </a:solidFill>
                <a:latin typeface="Arial"/>
              </a:rPr>
              <a:t>«</a:t>
            </a:r>
            <a:r>
              <a:rPr kumimoji="0" lang="ru-RU" sz="1200" b="0" i="0" u="none" strike="noStrike" kern="1200" cap="none" spc="0" normalizeH="0" baseline="0" noProof="0" dirty="0" err="1">
                <a:ln>
                  <a:noFill/>
                </a:ln>
                <a:solidFill>
                  <a:schemeClr val="bg1"/>
                </a:solidFill>
                <a:effectLst/>
                <a:uLnTx/>
                <a:uFillTx/>
                <a:latin typeface="Arial"/>
                <a:ea typeface="+mn-ea"/>
                <a:cs typeface="+mn-cs"/>
              </a:rPr>
              <a:t>Акронис</a:t>
            </a:r>
            <a:r>
              <a:rPr kumimoji="0" lang="ru-RU" sz="1200" b="0" i="0" u="none" strike="noStrike" kern="1200" cap="none" spc="0" normalizeH="0" baseline="0" noProof="0" dirty="0">
                <a:ln>
                  <a:noFill/>
                </a:ln>
                <a:solidFill>
                  <a:schemeClr val="bg1"/>
                </a:solidFill>
                <a:effectLst/>
                <a:uLnTx/>
                <a:uFillTx/>
                <a:latin typeface="Arial"/>
                <a:ea typeface="+mn-ea"/>
                <a:cs typeface="+mn-cs"/>
              </a:rPr>
              <a:t> Защита Данных» показало отличные результаты во время пилотного использования в нашей информационной среде. Более того, оно оказалось единственным отечественным решением, которое способно с одинаковой эффективностью работать как в физических, так и виртуальных средах, что для нас особенно актуально»</a:t>
            </a:r>
          </a:p>
        </p:txBody>
      </p:sp>
    </p:spTree>
    <p:extLst>
      <p:ext uri="{BB962C8B-B14F-4D97-AF65-F5344CB8AC3E}">
        <p14:creationId xmlns:p14="http://schemas.microsoft.com/office/powerpoint/2010/main" val="24818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текст, сцена&#10;&#10;Автоматически созданное описание">
            <a:extLst>
              <a:ext uri="{FF2B5EF4-FFF2-40B4-BE49-F238E27FC236}">
                <a16:creationId xmlns:a16="http://schemas.microsoft.com/office/drawing/2014/main" id="{0766869B-B462-47FB-97CB-AB9298F2AE4B}"/>
              </a:ext>
            </a:extLst>
          </p:cNvPr>
          <p:cNvPicPr>
            <a:picLocks noChangeAspect="1"/>
          </p:cNvPicPr>
          <p:nvPr/>
        </p:nvPicPr>
        <p:blipFill>
          <a:blip r:embed="rId3">
            <a:alphaModFix amt="61000"/>
            <a:extLst>
              <a:ext uri="{28A0092B-C50C-407E-A947-70E740481C1C}">
                <a14:useLocalDpi xmlns:a14="http://schemas.microsoft.com/office/drawing/2010/main" val="0"/>
              </a:ext>
            </a:extLst>
          </a:blip>
          <a:stretch>
            <a:fillRect/>
          </a:stretch>
        </p:blipFill>
        <p:spPr>
          <a:xfrm>
            <a:off x="5223831" y="0"/>
            <a:ext cx="3664529" cy="4764473"/>
          </a:xfrm>
          <a:prstGeom prst="rect">
            <a:avLst/>
          </a:prstGeom>
        </p:spPr>
      </p:pic>
      <p:sp>
        <p:nvSpPr>
          <p:cNvPr id="14" name="Текст 13">
            <a:extLst>
              <a:ext uri="{FF2B5EF4-FFF2-40B4-BE49-F238E27FC236}">
                <a16:creationId xmlns:a16="http://schemas.microsoft.com/office/drawing/2014/main" id="{BF2E8847-5DC6-4C0B-8791-767CDD37F534}"/>
              </a:ext>
            </a:extLst>
          </p:cNvPr>
          <p:cNvSpPr>
            <a:spLocks noGrp="1"/>
          </p:cNvSpPr>
          <p:nvPr>
            <p:ph type="body" sz="quarter" idx="12"/>
          </p:nvPr>
        </p:nvSpPr>
        <p:spPr/>
        <p:txBody>
          <a:bodyPr/>
          <a:lstStyle/>
          <a:p>
            <a:endParaRPr lang="ru-RU"/>
          </a:p>
        </p:txBody>
      </p:sp>
      <p:sp>
        <p:nvSpPr>
          <p:cNvPr id="15" name="Текст 14">
            <a:extLst>
              <a:ext uri="{FF2B5EF4-FFF2-40B4-BE49-F238E27FC236}">
                <a16:creationId xmlns:a16="http://schemas.microsoft.com/office/drawing/2014/main" id="{9070A812-79AC-466A-8BC4-2AE3230E1E64}"/>
              </a:ext>
            </a:extLst>
          </p:cNvPr>
          <p:cNvSpPr>
            <a:spLocks noGrp="1"/>
          </p:cNvSpPr>
          <p:nvPr>
            <p:ph type="body" sz="quarter" idx="13"/>
          </p:nvPr>
        </p:nvSpPr>
        <p:spPr/>
        <p:txBody>
          <a:bodyPr/>
          <a:lstStyle/>
          <a:p>
            <a:endParaRPr lang="ru-RU"/>
          </a:p>
        </p:txBody>
      </p:sp>
      <p:sp>
        <p:nvSpPr>
          <p:cNvPr id="16" name="Текст 15">
            <a:extLst>
              <a:ext uri="{FF2B5EF4-FFF2-40B4-BE49-F238E27FC236}">
                <a16:creationId xmlns:a16="http://schemas.microsoft.com/office/drawing/2014/main" id="{D9B5B7D6-2FF7-475D-AA2C-6FE3A8256EA4}"/>
              </a:ext>
            </a:extLst>
          </p:cNvPr>
          <p:cNvSpPr>
            <a:spLocks noGrp="1"/>
          </p:cNvSpPr>
          <p:nvPr>
            <p:ph type="body" sz="quarter" idx="14"/>
          </p:nvPr>
        </p:nvSpPr>
        <p:spPr/>
        <p:txBody>
          <a:bodyPr/>
          <a:lstStyle/>
          <a:p>
            <a:endParaRPr lang="ru-RU"/>
          </a:p>
        </p:txBody>
      </p:sp>
      <p:sp>
        <p:nvSpPr>
          <p:cNvPr id="17" name="Текст 16">
            <a:extLst>
              <a:ext uri="{FF2B5EF4-FFF2-40B4-BE49-F238E27FC236}">
                <a16:creationId xmlns:a16="http://schemas.microsoft.com/office/drawing/2014/main" id="{B38B27A3-C60B-4FC1-B782-74C50632392F}"/>
              </a:ext>
            </a:extLst>
          </p:cNvPr>
          <p:cNvSpPr>
            <a:spLocks noGrp="1"/>
          </p:cNvSpPr>
          <p:nvPr>
            <p:ph type="body" sz="quarter" idx="15"/>
          </p:nvPr>
        </p:nvSpPr>
        <p:spPr/>
        <p:txBody>
          <a:bodyPr/>
          <a:lstStyle/>
          <a:p>
            <a:endParaRPr lang="ru-RU"/>
          </a:p>
        </p:txBody>
      </p:sp>
      <p:sp>
        <p:nvSpPr>
          <p:cNvPr id="18" name="Текст 17">
            <a:extLst>
              <a:ext uri="{FF2B5EF4-FFF2-40B4-BE49-F238E27FC236}">
                <a16:creationId xmlns:a16="http://schemas.microsoft.com/office/drawing/2014/main" id="{62105DAD-A6D8-4A30-9076-7C3FB4D5E10D}"/>
              </a:ext>
            </a:extLst>
          </p:cNvPr>
          <p:cNvSpPr>
            <a:spLocks noGrp="1"/>
          </p:cNvSpPr>
          <p:nvPr>
            <p:ph type="body" sz="quarter" idx="16"/>
          </p:nvPr>
        </p:nvSpPr>
        <p:spPr/>
        <p:txBody>
          <a:bodyPr/>
          <a:lstStyle/>
          <a:p>
            <a:endParaRPr lang="ru-RU"/>
          </a:p>
        </p:txBody>
      </p:sp>
      <p:sp>
        <p:nvSpPr>
          <p:cNvPr id="19" name="Текст 18">
            <a:extLst>
              <a:ext uri="{FF2B5EF4-FFF2-40B4-BE49-F238E27FC236}">
                <a16:creationId xmlns:a16="http://schemas.microsoft.com/office/drawing/2014/main" id="{4DA771A3-F6D1-427A-9E3B-9DDF204FB715}"/>
              </a:ext>
            </a:extLst>
          </p:cNvPr>
          <p:cNvSpPr>
            <a:spLocks noGrp="1"/>
          </p:cNvSpPr>
          <p:nvPr>
            <p:ph type="body" sz="quarter" idx="17"/>
          </p:nvPr>
        </p:nvSpPr>
        <p:spPr/>
        <p:txBody>
          <a:bodyPr/>
          <a:lstStyle/>
          <a:p>
            <a:endParaRPr lang="ru-RU"/>
          </a:p>
        </p:txBody>
      </p:sp>
      <p:sp>
        <p:nvSpPr>
          <p:cNvPr id="20" name="Текст 19">
            <a:extLst>
              <a:ext uri="{FF2B5EF4-FFF2-40B4-BE49-F238E27FC236}">
                <a16:creationId xmlns:a16="http://schemas.microsoft.com/office/drawing/2014/main" id="{D1C3246D-17E9-467F-9639-8A1767FB9D0E}"/>
              </a:ext>
            </a:extLst>
          </p:cNvPr>
          <p:cNvSpPr>
            <a:spLocks noGrp="1"/>
          </p:cNvSpPr>
          <p:nvPr>
            <p:ph type="body" sz="quarter" idx="18"/>
          </p:nvPr>
        </p:nvSpPr>
        <p:spPr/>
        <p:txBody>
          <a:bodyPr/>
          <a:lstStyle/>
          <a:p>
            <a:endParaRPr lang="ru-RU"/>
          </a:p>
        </p:txBody>
      </p:sp>
      <p:sp>
        <p:nvSpPr>
          <p:cNvPr id="24" name="TextBox 23">
            <a:extLst>
              <a:ext uri="{FF2B5EF4-FFF2-40B4-BE49-F238E27FC236}">
                <a16:creationId xmlns:a16="http://schemas.microsoft.com/office/drawing/2014/main" id="{1CCFA0D3-ABE3-41B6-B749-62B22DB2F445}"/>
              </a:ext>
            </a:extLst>
          </p:cNvPr>
          <p:cNvSpPr txBox="1"/>
          <p:nvPr/>
        </p:nvSpPr>
        <p:spPr>
          <a:xfrm>
            <a:off x="336550" y="3302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5" name="TextBox 24">
            <a:extLst>
              <a:ext uri="{FF2B5EF4-FFF2-40B4-BE49-F238E27FC236}">
                <a16:creationId xmlns:a16="http://schemas.microsoft.com/office/drawing/2014/main" id="{C5DCC402-E096-4FB7-ABD7-2B028B213946}"/>
              </a:ext>
            </a:extLst>
          </p:cNvPr>
          <p:cNvSpPr txBox="1"/>
          <p:nvPr/>
        </p:nvSpPr>
        <p:spPr>
          <a:xfrm>
            <a:off x="457200" y="4826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9" name="TextBox 28">
            <a:extLst>
              <a:ext uri="{FF2B5EF4-FFF2-40B4-BE49-F238E27FC236}">
                <a16:creationId xmlns:a16="http://schemas.microsoft.com/office/drawing/2014/main" id="{23A8D10C-87DB-4F12-92DE-54E3CAB5ADAB}"/>
              </a:ext>
            </a:extLst>
          </p:cNvPr>
          <p:cNvSpPr txBox="1"/>
          <p:nvPr/>
        </p:nvSpPr>
        <p:spPr>
          <a:xfrm>
            <a:off x="283531" y="113451"/>
            <a:ext cx="4819650" cy="461665"/>
          </a:xfrm>
          <a:prstGeom prst="rect">
            <a:avLst/>
          </a:prstGeom>
          <a:noFill/>
        </p:spPr>
        <p:txBody>
          <a:bodyPr wrap="square">
            <a:spAutoFit/>
          </a:bodyPr>
          <a:lstStyle/>
          <a:p>
            <a:r>
              <a:rPr kumimoji="0" lang="ru-RU" b="1" i="0" u="none" strike="noStrike" kern="1200" cap="none" spc="0" normalizeH="0" baseline="0" noProof="0" dirty="0">
                <a:ln>
                  <a:noFill/>
                </a:ln>
                <a:solidFill>
                  <a:srgbClr val="00204D"/>
                </a:solidFill>
                <a:effectLst/>
                <a:uLnTx/>
                <a:uFillTx/>
                <a:latin typeface="Arial"/>
                <a:ea typeface="+mj-ea"/>
                <a:cs typeface="+mj-cs"/>
              </a:rPr>
              <a:t>Пример внедрения</a:t>
            </a:r>
            <a:r>
              <a:rPr kumimoji="0" lang="ru-RU" sz="2000" b="1" i="0" u="none" strike="noStrike" kern="1200" cap="none" spc="0" normalizeH="0" baseline="0" noProof="0" dirty="0">
                <a:ln>
                  <a:noFill/>
                </a:ln>
                <a:solidFill>
                  <a:srgbClr val="00204D"/>
                </a:solidFill>
                <a:effectLst/>
                <a:uLnTx/>
                <a:uFillTx/>
                <a:latin typeface="Arial"/>
                <a:ea typeface="+mj-ea"/>
                <a:cs typeface="+mj-cs"/>
              </a:rPr>
              <a:t>: </a:t>
            </a:r>
            <a:r>
              <a:rPr lang="en-US" sz="2400" b="1" dirty="0">
                <a:solidFill>
                  <a:srgbClr val="005ABE"/>
                </a:solidFill>
                <a:latin typeface="Arial"/>
                <a:ea typeface="+mj-ea"/>
                <a:cs typeface="+mj-cs"/>
              </a:rPr>
              <a:t>Henderson</a:t>
            </a:r>
            <a:endParaRPr lang="ru-RU" sz="2000" dirty="0">
              <a:solidFill>
                <a:srgbClr val="005ABE"/>
              </a:solidFill>
            </a:endParaRPr>
          </a:p>
        </p:txBody>
      </p:sp>
      <p:sp>
        <p:nvSpPr>
          <p:cNvPr id="31" name="TextBox 30">
            <a:extLst>
              <a:ext uri="{FF2B5EF4-FFF2-40B4-BE49-F238E27FC236}">
                <a16:creationId xmlns:a16="http://schemas.microsoft.com/office/drawing/2014/main" id="{147C17AF-7847-4797-ACB4-AD55B50F76DB}"/>
              </a:ext>
            </a:extLst>
          </p:cNvPr>
          <p:cNvSpPr txBox="1"/>
          <p:nvPr/>
        </p:nvSpPr>
        <p:spPr>
          <a:xfrm>
            <a:off x="311360" y="536596"/>
            <a:ext cx="4336419" cy="547907"/>
          </a:xfrm>
          <a:prstGeom prst="rect">
            <a:avLst/>
          </a:prstGeom>
          <a:noFill/>
        </p:spPr>
        <p:txBody>
          <a:bodyPr wrap="square">
            <a:spAutoFit/>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5ABE"/>
                </a:solidFill>
                <a:effectLst/>
                <a:uLnTx/>
                <a:uFillTx/>
                <a:latin typeface="Arial"/>
                <a:ea typeface="+mn-ea"/>
                <a:cs typeface="+mn-cs"/>
              </a:rPr>
              <a:t>Крупнейшая сеть магазинов мужской одежды и обуви в России</a:t>
            </a:r>
          </a:p>
        </p:txBody>
      </p:sp>
      <p:pic>
        <p:nvPicPr>
          <p:cNvPr id="32" name="Рисунок 31">
            <a:extLst>
              <a:ext uri="{FF2B5EF4-FFF2-40B4-BE49-F238E27FC236}">
                <a16:creationId xmlns:a16="http://schemas.microsoft.com/office/drawing/2014/main" id="{6663732F-1346-4AC2-BFF3-60F4AE29016C}"/>
              </a:ext>
            </a:extLst>
          </p:cNvPr>
          <p:cNvPicPr>
            <a:picLocks noChangeAspect="1"/>
          </p:cNvPicPr>
          <p:nvPr/>
        </p:nvPicPr>
        <p:blipFill>
          <a:blip r:embed="rId4"/>
          <a:stretch>
            <a:fillRect/>
          </a:stretch>
        </p:blipFill>
        <p:spPr>
          <a:xfrm>
            <a:off x="402512" y="1296181"/>
            <a:ext cx="651825" cy="620786"/>
          </a:xfrm>
          <a:prstGeom prst="rect">
            <a:avLst/>
          </a:prstGeom>
        </p:spPr>
      </p:pic>
      <p:pic>
        <p:nvPicPr>
          <p:cNvPr id="33" name="Рисунок 32">
            <a:extLst>
              <a:ext uri="{FF2B5EF4-FFF2-40B4-BE49-F238E27FC236}">
                <a16:creationId xmlns:a16="http://schemas.microsoft.com/office/drawing/2014/main" id="{D5E00FEE-1D26-479A-BE0B-2BD9EE926D70}"/>
              </a:ext>
            </a:extLst>
          </p:cNvPr>
          <p:cNvPicPr>
            <a:picLocks noChangeAspect="1"/>
          </p:cNvPicPr>
          <p:nvPr/>
        </p:nvPicPr>
        <p:blipFill>
          <a:blip r:embed="rId5"/>
          <a:stretch>
            <a:fillRect/>
          </a:stretch>
        </p:blipFill>
        <p:spPr>
          <a:xfrm>
            <a:off x="311360" y="2280281"/>
            <a:ext cx="858695" cy="818127"/>
          </a:xfrm>
          <a:prstGeom prst="rect">
            <a:avLst/>
          </a:prstGeom>
        </p:spPr>
      </p:pic>
      <p:pic>
        <p:nvPicPr>
          <p:cNvPr id="34" name="Picture 26">
            <a:extLst>
              <a:ext uri="{FF2B5EF4-FFF2-40B4-BE49-F238E27FC236}">
                <a16:creationId xmlns:a16="http://schemas.microsoft.com/office/drawing/2014/main" id="{43A84623-968A-4EB9-AD2A-A9D620EB1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550" y="3461722"/>
            <a:ext cx="801116" cy="678834"/>
          </a:xfrm>
          <a:prstGeom prst="rect">
            <a:avLst/>
          </a:prstGeom>
        </p:spPr>
      </p:pic>
      <p:sp>
        <p:nvSpPr>
          <p:cNvPr id="35" name="TextBox 34">
            <a:extLst>
              <a:ext uri="{FF2B5EF4-FFF2-40B4-BE49-F238E27FC236}">
                <a16:creationId xmlns:a16="http://schemas.microsoft.com/office/drawing/2014/main" id="{B10C53A9-67BB-476A-A838-A77F41714132}"/>
              </a:ext>
            </a:extLst>
          </p:cNvPr>
          <p:cNvSpPr txBox="1"/>
          <p:nvPr/>
        </p:nvSpPr>
        <p:spPr>
          <a:xfrm>
            <a:off x="1170055" y="3678428"/>
            <a:ext cx="3434693" cy="434030"/>
          </a:xfrm>
          <a:prstGeom prst="rect">
            <a:avLst/>
          </a:prstGeom>
          <a:noFill/>
        </p:spPr>
        <p:txBody>
          <a:bodyPr wrap="square">
            <a:spAutoFit/>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Автоматизированные места для управления рабочим процессом, виртуальные ресурсы</a:t>
            </a:r>
            <a:r>
              <a:rPr lang="en-US" sz="1050" dirty="0">
                <a:solidFill>
                  <a:srgbClr val="00204D"/>
                </a:solidFill>
                <a:latin typeface="Arial"/>
              </a:rPr>
              <a:t>.</a:t>
            </a:r>
            <a:endParaRPr kumimoji="0" lang="ru-RU" sz="1050" b="0" i="0" u="none" strike="noStrike" kern="1200" cap="none" spc="0" normalizeH="0" baseline="0" noProof="0" dirty="0">
              <a:ln>
                <a:noFill/>
              </a:ln>
              <a:solidFill>
                <a:srgbClr val="00204D"/>
              </a:solidFill>
              <a:effectLst/>
              <a:uLnTx/>
              <a:uFillTx/>
              <a:latin typeface="Arial"/>
              <a:ea typeface="+mn-ea"/>
              <a:cs typeface="+mn-cs"/>
            </a:endParaRPr>
          </a:p>
        </p:txBody>
      </p:sp>
      <p:sp>
        <p:nvSpPr>
          <p:cNvPr id="36" name="TextBox 35">
            <a:extLst>
              <a:ext uri="{FF2B5EF4-FFF2-40B4-BE49-F238E27FC236}">
                <a16:creationId xmlns:a16="http://schemas.microsoft.com/office/drawing/2014/main" id="{F3004D48-9424-4128-9061-96ABF951C2DD}"/>
              </a:ext>
            </a:extLst>
          </p:cNvPr>
          <p:cNvSpPr txBox="1"/>
          <p:nvPr/>
        </p:nvSpPr>
        <p:spPr>
          <a:xfrm>
            <a:off x="1170055" y="3420231"/>
            <a:ext cx="4817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ea typeface="+mn-ea"/>
                <a:cs typeface="+mn-cs"/>
              </a:rPr>
              <a:t>Что защищали</a:t>
            </a:r>
          </a:p>
        </p:txBody>
      </p:sp>
      <p:sp>
        <p:nvSpPr>
          <p:cNvPr id="37" name="Текст 42">
            <a:extLst>
              <a:ext uri="{FF2B5EF4-FFF2-40B4-BE49-F238E27FC236}">
                <a16:creationId xmlns:a16="http://schemas.microsoft.com/office/drawing/2014/main" id="{C717685A-346D-48A1-93D6-A5DB19CA5080}"/>
              </a:ext>
            </a:extLst>
          </p:cNvPr>
          <p:cNvSpPr txBox="1">
            <a:spLocks/>
          </p:cNvSpPr>
          <p:nvPr/>
        </p:nvSpPr>
        <p:spPr>
          <a:xfrm>
            <a:off x="1281317" y="2318632"/>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Решение</a:t>
            </a:r>
          </a:p>
          <a:p>
            <a:endParaRPr lang="ru-RU" dirty="0"/>
          </a:p>
        </p:txBody>
      </p:sp>
      <p:sp>
        <p:nvSpPr>
          <p:cNvPr id="38" name="Текст 42">
            <a:extLst>
              <a:ext uri="{FF2B5EF4-FFF2-40B4-BE49-F238E27FC236}">
                <a16:creationId xmlns:a16="http://schemas.microsoft.com/office/drawing/2014/main" id="{9514AB71-F00C-4A54-8D55-6F283B7E96A8}"/>
              </a:ext>
            </a:extLst>
          </p:cNvPr>
          <p:cNvSpPr txBox="1">
            <a:spLocks/>
          </p:cNvSpPr>
          <p:nvPr/>
        </p:nvSpPr>
        <p:spPr>
          <a:xfrm>
            <a:off x="1281317" y="1232414"/>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Задача</a:t>
            </a:r>
          </a:p>
          <a:p>
            <a:endParaRPr lang="ru-RU" dirty="0"/>
          </a:p>
        </p:txBody>
      </p:sp>
      <p:sp>
        <p:nvSpPr>
          <p:cNvPr id="39" name="Объект 31">
            <a:extLst>
              <a:ext uri="{FF2B5EF4-FFF2-40B4-BE49-F238E27FC236}">
                <a16:creationId xmlns:a16="http://schemas.microsoft.com/office/drawing/2014/main" id="{2DCB4142-B539-44DB-B3FA-71D201D9934F}"/>
              </a:ext>
            </a:extLst>
          </p:cNvPr>
          <p:cNvSpPr>
            <a:spLocks noGrp="1"/>
          </p:cNvSpPr>
          <p:nvPr>
            <p:ph sz="quarter" idx="10"/>
          </p:nvPr>
        </p:nvSpPr>
        <p:spPr>
          <a:xfrm>
            <a:off x="1305660" y="1477993"/>
            <a:ext cx="3266340" cy="792000"/>
          </a:xfrm>
        </p:spPr>
        <p:txBody>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Одной из самых важных задач ИТ-департамента HENDERSON является сокращение до минимума простоев компьютеров и серверов компании</a:t>
            </a:r>
            <a:r>
              <a:rPr lang="en-US" sz="1050" dirty="0">
                <a:solidFill>
                  <a:srgbClr val="00204D"/>
                </a:solidFill>
                <a:latin typeface="Arial"/>
              </a:rPr>
              <a:t>.</a:t>
            </a:r>
            <a:endParaRPr kumimoji="0" lang="ru-RU" sz="1050" b="0" i="0" u="none" strike="noStrike" kern="1200" cap="none" spc="0" normalizeH="0" baseline="0" noProof="0" dirty="0">
              <a:ln>
                <a:noFill/>
              </a:ln>
              <a:solidFill>
                <a:srgbClr val="00204D"/>
              </a:solidFill>
              <a:effectLst/>
              <a:uLnTx/>
              <a:uFillTx/>
              <a:latin typeface="Arial"/>
              <a:ea typeface="+mn-ea"/>
              <a:cs typeface="+mn-cs"/>
            </a:endParaRPr>
          </a:p>
        </p:txBody>
      </p:sp>
      <p:sp>
        <p:nvSpPr>
          <p:cNvPr id="40" name="Объект 41">
            <a:extLst>
              <a:ext uri="{FF2B5EF4-FFF2-40B4-BE49-F238E27FC236}">
                <a16:creationId xmlns:a16="http://schemas.microsoft.com/office/drawing/2014/main" id="{76FF3937-56C9-424E-B6E2-CF061805344A}"/>
              </a:ext>
            </a:extLst>
          </p:cNvPr>
          <p:cNvSpPr>
            <a:spLocks noGrp="1"/>
          </p:cNvSpPr>
          <p:nvPr>
            <p:ph sz="quarter" idx="28"/>
          </p:nvPr>
        </p:nvSpPr>
        <p:spPr>
          <a:xfrm>
            <a:off x="1293489" y="2563454"/>
            <a:ext cx="3278512" cy="792000"/>
          </a:xfrm>
        </p:spPr>
        <p:txBody>
          <a:bodyPr/>
          <a:lstStyle/>
          <a:p>
            <a:r>
              <a:rPr lang="ru-RU" sz="1050" dirty="0"/>
              <a:t>Система резервного копирования развернута на решениях «</a:t>
            </a:r>
            <a:r>
              <a:rPr lang="ru-RU" sz="1050" dirty="0" err="1"/>
              <a:t>Акронис</a:t>
            </a:r>
            <a:r>
              <a:rPr lang="ru-RU" sz="1050" dirty="0"/>
              <a:t> </a:t>
            </a:r>
            <a:r>
              <a:rPr lang="ru-RU" sz="1050" dirty="0" err="1"/>
              <a:t>Инфозащиты</a:t>
            </a:r>
            <a:r>
              <a:rPr lang="ru-RU" sz="1050" dirty="0"/>
              <a:t>»: «</a:t>
            </a:r>
            <a:r>
              <a:rPr lang="ru-RU" sz="1050" dirty="0" err="1"/>
              <a:t>Акронис</a:t>
            </a:r>
            <a:r>
              <a:rPr lang="ru-RU" sz="1050" dirty="0"/>
              <a:t> Защита Данных» для рабочих станции и физических серверов</a:t>
            </a:r>
            <a:r>
              <a:rPr lang="en-US" sz="1050" dirty="0"/>
              <a:t>.</a:t>
            </a:r>
            <a:endParaRPr lang="ru-RU" sz="1050" dirty="0"/>
          </a:p>
          <a:p>
            <a:endParaRPr lang="ru-RU" dirty="0"/>
          </a:p>
        </p:txBody>
      </p:sp>
      <p:pic>
        <p:nvPicPr>
          <p:cNvPr id="27" name="Рисунок 26">
            <a:extLst>
              <a:ext uri="{FF2B5EF4-FFF2-40B4-BE49-F238E27FC236}">
                <a16:creationId xmlns:a16="http://schemas.microsoft.com/office/drawing/2014/main" id="{1996AB46-3BE2-4F08-B7A5-0179CD2F6739}"/>
              </a:ext>
            </a:extLst>
          </p:cNvPr>
          <p:cNvPicPr>
            <a:picLocks noChangeAspect="1"/>
          </p:cNvPicPr>
          <p:nvPr/>
        </p:nvPicPr>
        <p:blipFill>
          <a:blip r:embed="rId7"/>
          <a:stretch>
            <a:fillRect/>
          </a:stretch>
        </p:blipFill>
        <p:spPr>
          <a:xfrm>
            <a:off x="5174703" y="0"/>
            <a:ext cx="45719" cy="4775200"/>
          </a:xfrm>
          <a:prstGeom prst="rect">
            <a:avLst/>
          </a:prstGeom>
          <a:solidFill>
            <a:srgbClr val="4875B3"/>
          </a:solidFill>
        </p:spPr>
      </p:pic>
      <p:sp>
        <p:nvSpPr>
          <p:cNvPr id="2" name="Прямоугольник 1">
            <a:extLst>
              <a:ext uri="{FF2B5EF4-FFF2-40B4-BE49-F238E27FC236}">
                <a16:creationId xmlns:a16="http://schemas.microsoft.com/office/drawing/2014/main" id="{D8724EEC-E2FD-4C14-A0B9-67060F9DE088}"/>
              </a:ext>
            </a:extLst>
          </p:cNvPr>
          <p:cNvSpPr/>
          <p:nvPr/>
        </p:nvSpPr>
        <p:spPr>
          <a:xfrm>
            <a:off x="5214443" y="-1787"/>
            <a:ext cx="3698484" cy="4771624"/>
          </a:xfrm>
          <a:prstGeom prst="rect">
            <a:avLst/>
          </a:prstGeom>
          <a:solidFill>
            <a:schemeClr val="tx1">
              <a:lumMod val="65000"/>
              <a:lumOff val="35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1200" dirty="0">
              <a:solidFill>
                <a:schemeClr val="bg2"/>
              </a:solidFill>
            </a:endParaRPr>
          </a:p>
        </p:txBody>
      </p:sp>
      <p:pic>
        <p:nvPicPr>
          <p:cNvPr id="43" name="Рисунок 42">
            <a:extLst>
              <a:ext uri="{FF2B5EF4-FFF2-40B4-BE49-F238E27FC236}">
                <a16:creationId xmlns:a16="http://schemas.microsoft.com/office/drawing/2014/main" id="{C554A7B9-FE9B-473B-83C9-85700BB5BB0F}"/>
              </a:ext>
            </a:extLst>
          </p:cNvPr>
          <p:cNvPicPr>
            <a:picLocks noChangeAspect="1"/>
          </p:cNvPicPr>
          <p:nvPr/>
        </p:nvPicPr>
        <p:blipFill>
          <a:blip r:embed="rId7"/>
          <a:stretch>
            <a:fillRect/>
          </a:stretch>
        </p:blipFill>
        <p:spPr>
          <a:xfrm>
            <a:off x="8912926" y="-1787"/>
            <a:ext cx="263955" cy="4766260"/>
          </a:xfrm>
          <a:prstGeom prst="rect">
            <a:avLst/>
          </a:prstGeom>
          <a:solidFill>
            <a:srgbClr val="FFFF00"/>
          </a:solidFill>
        </p:spPr>
      </p:pic>
      <p:sp>
        <p:nvSpPr>
          <p:cNvPr id="41" name="TextBox 40">
            <a:extLst>
              <a:ext uri="{FF2B5EF4-FFF2-40B4-BE49-F238E27FC236}">
                <a16:creationId xmlns:a16="http://schemas.microsoft.com/office/drawing/2014/main" id="{6C4581C1-4987-4EBB-BBF3-30CE38A4CEC8}"/>
              </a:ext>
            </a:extLst>
          </p:cNvPr>
          <p:cNvSpPr txBox="1"/>
          <p:nvPr/>
        </p:nvSpPr>
        <p:spPr>
          <a:xfrm>
            <a:off x="6055838" y="575116"/>
            <a:ext cx="2520810" cy="1100867"/>
          </a:xfrm>
          <a:prstGeom prst="rect">
            <a:avLst/>
          </a:prstGeom>
        </p:spPr>
        <p:txBody>
          <a:bodyPr wrap="square" lIns="0" tIns="0" rIns="0" bIns="0" rtlCol="0">
            <a:noAutofit/>
          </a:bodyPr>
          <a:lstStyle/>
          <a:p>
            <a:pPr defTabSz="432000">
              <a:spcBef>
                <a:spcPts val="600"/>
              </a:spcBef>
            </a:pPr>
            <a:r>
              <a:rPr lang="ru-RU" sz="2800" b="1" dirty="0">
                <a:solidFill>
                  <a:schemeClr val="bg1"/>
                </a:solidFill>
              </a:rPr>
              <a:t>РЕЗУЛЬТАТ</a:t>
            </a:r>
          </a:p>
          <a:p>
            <a:pPr defTabSz="432000">
              <a:spcBef>
                <a:spcPts val="600"/>
              </a:spcBef>
            </a:pPr>
            <a:endParaRPr lang="ru-RU" sz="2800" b="1" dirty="0">
              <a:solidFill>
                <a:schemeClr val="bg1"/>
              </a:solidFill>
            </a:endParaRPr>
          </a:p>
          <a:p>
            <a:pPr defTabSz="432000">
              <a:spcBef>
                <a:spcPts val="600"/>
              </a:spcBef>
            </a:pPr>
            <a:r>
              <a:rPr kumimoji="0" lang="ru-RU" sz="1200" b="0" i="0" u="none" strike="noStrike" kern="1200" cap="none" spc="0" normalizeH="0" baseline="0" noProof="0" dirty="0">
                <a:ln>
                  <a:noFill/>
                </a:ln>
                <a:solidFill>
                  <a:schemeClr val="bg1"/>
                </a:solidFill>
                <a:effectLst/>
                <a:uLnTx/>
                <a:uFillTx/>
                <a:latin typeface="Arial"/>
                <a:ea typeface="+mn-ea"/>
                <a:cs typeface="+mn-cs"/>
              </a:rPr>
              <a:t>По мнениям ИТ-сотрудников, продукт </a:t>
            </a:r>
            <a:r>
              <a:rPr kumimoji="0" lang="ru-RU" sz="1200" b="0" i="0" u="none" strike="noStrike" kern="1200" cap="none" spc="0" normalizeH="0" baseline="0" noProof="0" dirty="0" err="1">
                <a:ln>
                  <a:noFill/>
                </a:ln>
                <a:solidFill>
                  <a:schemeClr val="bg1"/>
                </a:solidFill>
                <a:effectLst/>
                <a:uLnTx/>
                <a:uFillTx/>
                <a:latin typeface="Arial"/>
                <a:ea typeface="+mn-ea"/>
                <a:cs typeface="+mn-cs"/>
              </a:rPr>
              <a:t>Акронис</a:t>
            </a:r>
            <a:r>
              <a:rPr kumimoji="0" lang="ru-RU" sz="1200" b="0" i="0" u="none" strike="noStrike" kern="1200" cap="none" spc="0" normalizeH="0" baseline="0" noProof="0" dirty="0">
                <a:ln>
                  <a:noFill/>
                </a:ln>
                <a:solidFill>
                  <a:schemeClr val="bg1"/>
                </a:solidFill>
                <a:effectLst/>
                <a:uLnTx/>
                <a:uFillTx/>
                <a:latin typeface="Arial"/>
                <a:ea typeface="+mn-ea"/>
                <a:cs typeface="+mn-cs"/>
              </a:rPr>
              <a:t> Защита Данных помогает избежать важных потерь данных. При сбоях и выходе из стоя, решение помогает восстанавливать резервные копии в несколько раз быстрее, чем стандартное восстановление рабочей станции, с установкой ОС</a:t>
            </a:r>
          </a:p>
        </p:txBody>
      </p:sp>
    </p:spTree>
    <p:extLst>
      <p:ext uri="{BB962C8B-B14F-4D97-AF65-F5344CB8AC3E}">
        <p14:creationId xmlns:p14="http://schemas.microsoft.com/office/powerpoint/2010/main" val="51034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a:extLst>
              <a:ext uri="{FF2B5EF4-FFF2-40B4-BE49-F238E27FC236}">
                <a16:creationId xmlns:a16="http://schemas.microsoft.com/office/drawing/2014/main" id="{CA8EE5E3-9AED-9B40-9E84-773C47DCE789}"/>
              </a:ext>
            </a:extLst>
          </p:cNvPr>
          <p:cNvSpPr>
            <a:spLocks noGrp="1"/>
          </p:cNvSpPr>
          <p:nvPr>
            <p:ph sz="quarter" idx="10"/>
          </p:nvPr>
        </p:nvSpPr>
        <p:spPr/>
        <p:txBody>
          <a:bodyPr/>
          <a:lstStyle/>
          <a:p>
            <a:endParaRPr lang="ru-RU" dirty="0"/>
          </a:p>
        </p:txBody>
      </p:sp>
      <p:sp>
        <p:nvSpPr>
          <p:cNvPr id="15" name="Текст 14">
            <a:extLst>
              <a:ext uri="{FF2B5EF4-FFF2-40B4-BE49-F238E27FC236}">
                <a16:creationId xmlns:a16="http://schemas.microsoft.com/office/drawing/2014/main" id="{D712AB6F-0719-FA4B-AFB9-AD8623D9F02E}"/>
              </a:ext>
            </a:extLst>
          </p:cNvPr>
          <p:cNvSpPr>
            <a:spLocks noGrp="1"/>
          </p:cNvSpPr>
          <p:nvPr>
            <p:ph type="body" sz="quarter" idx="12"/>
          </p:nvPr>
        </p:nvSpPr>
        <p:spPr/>
        <p:txBody>
          <a:bodyPr/>
          <a:lstStyle/>
          <a:p>
            <a:endParaRPr lang="ru-RU"/>
          </a:p>
        </p:txBody>
      </p:sp>
      <p:sp>
        <p:nvSpPr>
          <p:cNvPr id="16" name="Текст 15">
            <a:extLst>
              <a:ext uri="{FF2B5EF4-FFF2-40B4-BE49-F238E27FC236}">
                <a16:creationId xmlns:a16="http://schemas.microsoft.com/office/drawing/2014/main" id="{BD26EB6C-7D04-F049-9FAF-2E14997FFF58}"/>
              </a:ext>
            </a:extLst>
          </p:cNvPr>
          <p:cNvSpPr>
            <a:spLocks noGrp="1"/>
          </p:cNvSpPr>
          <p:nvPr>
            <p:ph type="body" sz="quarter" idx="13"/>
          </p:nvPr>
        </p:nvSpPr>
        <p:spPr/>
        <p:txBody>
          <a:bodyPr/>
          <a:lstStyle/>
          <a:p>
            <a:endParaRPr lang="ru-RU"/>
          </a:p>
        </p:txBody>
      </p:sp>
      <p:sp>
        <p:nvSpPr>
          <p:cNvPr id="17" name="Текст 16">
            <a:extLst>
              <a:ext uri="{FF2B5EF4-FFF2-40B4-BE49-F238E27FC236}">
                <a16:creationId xmlns:a16="http://schemas.microsoft.com/office/drawing/2014/main" id="{0CCE3661-7608-144F-817C-245AB4CF9E83}"/>
              </a:ext>
            </a:extLst>
          </p:cNvPr>
          <p:cNvSpPr>
            <a:spLocks noGrp="1"/>
          </p:cNvSpPr>
          <p:nvPr>
            <p:ph type="body" sz="quarter" idx="14"/>
          </p:nvPr>
        </p:nvSpPr>
        <p:spPr/>
        <p:txBody>
          <a:bodyPr/>
          <a:lstStyle/>
          <a:p>
            <a:endParaRPr lang="ru-RU"/>
          </a:p>
        </p:txBody>
      </p:sp>
      <p:sp>
        <p:nvSpPr>
          <p:cNvPr id="18" name="Текст 17">
            <a:extLst>
              <a:ext uri="{FF2B5EF4-FFF2-40B4-BE49-F238E27FC236}">
                <a16:creationId xmlns:a16="http://schemas.microsoft.com/office/drawing/2014/main" id="{7578E29D-520B-0A40-A79B-F7A6EB8372E8}"/>
              </a:ext>
            </a:extLst>
          </p:cNvPr>
          <p:cNvSpPr>
            <a:spLocks noGrp="1"/>
          </p:cNvSpPr>
          <p:nvPr>
            <p:ph type="body" sz="quarter" idx="15"/>
          </p:nvPr>
        </p:nvSpPr>
        <p:spPr/>
        <p:txBody>
          <a:bodyPr/>
          <a:lstStyle/>
          <a:p>
            <a:endParaRPr lang="ru-RU"/>
          </a:p>
        </p:txBody>
      </p:sp>
      <p:sp>
        <p:nvSpPr>
          <p:cNvPr id="19" name="Текст 18">
            <a:extLst>
              <a:ext uri="{FF2B5EF4-FFF2-40B4-BE49-F238E27FC236}">
                <a16:creationId xmlns:a16="http://schemas.microsoft.com/office/drawing/2014/main" id="{33A93427-4A80-114F-9D42-36D9D12CC63A}"/>
              </a:ext>
            </a:extLst>
          </p:cNvPr>
          <p:cNvSpPr>
            <a:spLocks noGrp="1"/>
          </p:cNvSpPr>
          <p:nvPr>
            <p:ph type="body" sz="quarter" idx="16"/>
          </p:nvPr>
        </p:nvSpPr>
        <p:spPr/>
        <p:txBody>
          <a:bodyPr/>
          <a:lstStyle/>
          <a:p>
            <a:endParaRPr lang="ru-RU"/>
          </a:p>
        </p:txBody>
      </p:sp>
      <p:sp>
        <p:nvSpPr>
          <p:cNvPr id="20" name="Текст 19">
            <a:extLst>
              <a:ext uri="{FF2B5EF4-FFF2-40B4-BE49-F238E27FC236}">
                <a16:creationId xmlns:a16="http://schemas.microsoft.com/office/drawing/2014/main" id="{9A94BA49-7E56-5446-925E-2C13F0457B09}"/>
              </a:ext>
            </a:extLst>
          </p:cNvPr>
          <p:cNvSpPr>
            <a:spLocks noGrp="1"/>
          </p:cNvSpPr>
          <p:nvPr>
            <p:ph type="body" sz="quarter" idx="17"/>
          </p:nvPr>
        </p:nvSpPr>
        <p:spPr/>
        <p:txBody>
          <a:bodyPr/>
          <a:lstStyle/>
          <a:p>
            <a:endParaRPr lang="ru-RU"/>
          </a:p>
        </p:txBody>
      </p:sp>
      <p:sp>
        <p:nvSpPr>
          <p:cNvPr id="21" name="Текст 20">
            <a:extLst>
              <a:ext uri="{FF2B5EF4-FFF2-40B4-BE49-F238E27FC236}">
                <a16:creationId xmlns:a16="http://schemas.microsoft.com/office/drawing/2014/main" id="{9A455A25-FFF5-694D-ADCC-2B28D6D53D58}"/>
              </a:ext>
            </a:extLst>
          </p:cNvPr>
          <p:cNvSpPr>
            <a:spLocks noGrp="1"/>
          </p:cNvSpPr>
          <p:nvPr>
            <p:ph type="body" sz="quarter" idx="18"/>
          </p:nvPr>
        </p:nvSpPr>
        <p:spPr/>
        <p:txBody>
          <a:bodyPr/>
          <a:lstStyle/>
          <a:p>
            <a:endParaRPr lang="ru-RU"/>
          </a:p>
        </p:txBody>
      </p:sp>
      <p:pic>
        <p:nvPicPr>
          <p:cNvPr id="27" name="Рисунок 26">
            <a:extLst>
              <a:ext uri="{FF2B5EF4-FFF2-40B4-BE49-F238E27FC236}">
                <a16:creationId xmlns:a16="http://schemas.microsoft.com/office/drawing/2014/main" id="{8CE4B65D-B15E-5447-A620-F48961A43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25" y="65995"/>
            <a:ext cx="5235359" cy="892199"/>
          </a:xfrm>
          <a:prstGeom prst="rect">
            <a:avLst/>
          </a:prstGeom>
        </p:spPr>
      </p:pic>
      <p:sp>
        <p:nvSpPr>
          <p:cNvPr id="28" name="Скругленный прямоугольник 27">
            <a:extLst>
              <a:ext uri="{FF2B5EF4-FFF2-40B4-BE49-F238E27FC236}">
                <a16:creationId xmlns:a16="http://schemas.microsoft.com/office/drawing/2014/main" id="{BC103C61-4F19-004D-BFB9-43FA9BA5511E}"/>
              </a:ext>
            </a:extLst>
          </p:cNvPr>
          <p:cNvSpPr/>
          <p:nvPr/>
        </p:nvSpPr>
        <p:spPr>
          <a:xfrm>
            <a:off x="374650" y="3831750"/>
            <a:ext cx="8374063" cy="719613"/>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400" dirty="0">
                <a:solidFill>
                  <a:schemeClr val="bg1"/>
                </a:solidFill>
              </a:rPr>
              <a:t>Защита инфраструктуры вашего предприятия</a:t>
            </a:r>
          </a:p>
        </p:txBody>
      </p:sp>
      <p:graphicFrame>
        <p:nvGraphicFramePr>
          <p:cNvPr id="29" name="Схема 28">
            <a:extLst>
              <a:ext uri="{FF2B5EF4-FFF2-40B4-BE49-F238E27FC236}">
                <a16:creationId xmlns:a16="http://schemas.microsoft.com/office/drawing/2014/main" id="{0EF08AF8-8B3F-4042-A2E1-49B5C4023F8E}"/>
              </a:ext>
            </a:extLst>
          </p:cNvPr>
          <p:cNvGraphicFramePr/>
          <p:nvPr>
            <p:extLst>
              <p:ext uri="{D42A27DB-BD31-4B8C-83A1-F6EECF244321}">
                <p14:modId xmlns:p14="http://schemas.microsoft.com/office/powerpoint/2010/main" val="2613323556"/>
              </p:ext>
            </p:extLst>
          </p:nvPr>
        </p:nvGraphicFramePr>
        <p:xfrm>
          <a:off x="374649" y="987425"/>
          <a:ext cx="8374063" cy="230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Рисунок 31">
            <a:extLst>
              <a:ext uri="{FF2B5EF4-FFF2-40B4-BE49-F238E27FC236}">
                <a16:creationId xmlns:a16="http://schemas.microsoft.com/office/drawing/2014/main" id="{B0D33566-FE40-444A-925E-50393EBAED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001" y="1638387"/>
            <a:ext cx="386425" cy="383065"/>
          </a:xfrm>
          <a:prstGeom prst="rect">
            <a:avLst/>
          </a:prstGeom>
        </p:spPr>
      </p:pic>
      <p:pic>
        <p:nvPicPr>
          <p:cNvPr id="33" name="Picture 2">
            <a:extLst>
              <a:ext uri="{FF2B5EF4-FFF2-40B4-BE49-F238E27FC236}">
                <a16:creationId xmlns:a16="http://schemas.microsoft.com/office/drawing/2014/main" id="{44D84D43-323C-FA4B-B764-B1C0D76F1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5936" y="1043840"/>
            <a:ext cx="415379" cy="415379"/>
          </a:xfrm>
          <a:prstGeom prst="rect">
            <a:avLst/>
          </a:prstGeom>
          <a:extLst>
            <a:ext uri="{909E8E84-426E-40DD-AFC4-6F175D3DCCD1}">
              <a14:hiddenFill xmlns:a14="http://schemas.microsoft.com/office/drawing/2010/main">
                <a:solidFill>
                  <a:srgbClr val="FFFFFF"/>
                </a:solidFill>
              </a14:hiddenFill>
            </a:ext>
          </a:extLst>
        </p:spPr>
      </p:pic>
      <p:pic>
        <p:nvPicPr>
          <p:cNvPr id="34" name="Picture 10" descr="Docsvision 5 получила сертификат ФСТЭК России">
            <a:extLst>
              <a:ext uri="{FF2B5EF4-FFF2-40B4-BE49-F238E27FC236}">
                <a16:creationId xmlns:a16="http://schemas.microsoft.com/office/drawing/2014/main" id="{50960191-246F-E447-8F97-F3CD53C30B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42" y="1060217"/>
            <a:ext cx="359064" cy="382623"/>
          </a:xfrm>
          <a:prstGeom prst="rect">
            <a:avLst/>
          </a:prstGeom>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4BB8468F-E490-D24D-BD47-ABE8F5E27A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0228" y="1638386"/>
            <a:ext cx="403756" cy="3830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Описание продукта - ГК Решения">
            <a:extLst>
              <a:ext uri="{FF2B5EF4-FFF2-40B4-BE49-F238E27FC236}">
                <a16:creationId xmlns:a16="http://schemas.microsoft.com/office/drawing/2014/main" id="{411959F3-21E6-9C4F-9868-26310BA8C6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981" t="12153" r="23600" b="14741"/>
          <a:stretch/>
        </p:blipFill>
        <p:spPr bwMode="auto">
          <a:xfrm>
            <a:off x="1770751" y="2239263"/>
            <a:ext cx="274847" cy="241523"/>
          </a:xfrm>
          <a:prstGeom prst="rect">
            <a:avLst/>
          </a:prstGeom>
          <a:extLst>
            <a:ext uri="{909E8E84-426E-40DD-AFC4-6F175D3DCCD1}">
              <a14:hiddenFill xmlns:a14="http://schemas.microsoft.com/office/drawing/2010/main">
                <a:solidFill>
                  <a:srgbClr val="FFFFFF"/>
                </a:solidFill>
              </a14:hiddenFill>
            </a:ext>
          </a:extLst>
        </p:spPr>
      </p:pic>
      <p:pic>
        <p:nvPicPr>
          <p:cNvPr id="37" name="Picture 6" descr="Ред Софт (Red Soft)">
            <a:extLst>
              <a:ext uri="{FF2B5EF4-FFF2-40B4-BE49-F238E27FC236}">
                <a16:creationId xmlns:a16="http://schemas.microsoft.com/office/drawing/2014/main" id="{ABDC4C3C-DF0D-0947-A32F-FF71A36311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1703" y="2449758"/>
            <a:ext cx="576876" cy="178873"/>
          </a:xfrm>
          <a:prstGeom prst="rect">
            <a:avLst/>
          </a:prstGeom>
          <a:extLst>
            <a:ext uri="{909E8E84-426E-40DD-AFC4-6F175D3DCCD1}">
              <a14:hiddenFill xmlns:a14="http://schemas.microsoft.com/office/drawing/2010/main">
                <a:solidFill>
                  <a:srgbClr val="FFFFFF"/>
                </a:solidFill>
              </a14:hiddenFill>
            </a:ext>
          </a:extLst>
        </p:spPr>
      </p:pic>
      <p:pic>
        <p:nvPicPr>
          <p:cNvPr id="38" name="Picture 2" descr="ОС Astra Linux Special Edition, ОС Astra Linux Common Edition, система  виртуализации «Брест» - Connect-WIT">
            <a:extLst>
              <a:ext uri="{FF2B5EF4-FFF2-40B4-BE49-F238E27FC236}">
                <a16:creationId xmlns:a16="http://schemas.microsoft.com/office/drawing/2014/main" id="{5E2ABBF1-3B3B-A148-A60E-3224FDAE1678}"/>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92" t="10292" r="-5750" b="13502"/>
          <a:stretch/>
        </p:blipFill>
        <p:spPr bwMode="auto">
          <a:xfrm>
            <a:off x="432000" y="2247782"/>
            <a:ext cx="756426" cy="201976"/>
          </a:xfrm>
          <a:prstGeom prst="rect">
            <a:avLst/>
          </a:prstGeom>
          <a:extLst>
            <a:ext uri="{909E8E84-426E-40DD-AFC4-6F175D3DCCD1}">
              <a14:hiddenFill xmlns:a14="http://schemas.microsoft.com/office/drawing/2010/main">
                <a:solidFill>
                  <a:srgbClr val="FFFFFF"/>
                </a:solidFill>
              </a14:hiddenFill>
            </a:ext>
          </a:extLst>
        </p:spPr>
      </p:pic>
      <p:pic>
        <p:nvPicPr>
          <p:cNvPr id="39" name="Picture 8" descr="ROSA Linux — Национальная библиотека им. Н. Э. Баумана">
            <a:extLst>
              <a:ext uri="{FF2B5EF4-FFF2-40B4-BE49-F238E27FC236}">
                <a16:creationId xmlns:a16="http://schemas.microsoft.com/office/drawing/2014/main" id="{04DB6777-3D81-EA45-9047-9AD290CCFE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023" y="2454406"/>
            <a:ext cx="595571" cy="176901"/>
          </a:xfrm>
          <a:prstGeom prst="rect">
            <a:avLst/>
          </a:prstGeom>
          <a:extLst>
            <a:ext uri="{909E8E84-426E-40DD-AFC4-6F175D3DCCD1}">
              <a14:hiddenFill xmlns:a14="http://schemas.microsoft.com/office/drawing/2010/main">
                <a:solidFill>
                  <a:srgbClr val="FFFFFF"/>
                </a:solidFill>
              </a14:hiddenFill>
            </a:ext>
          </a:extLst>
        </p:spPr>
      </p:pic>
      <p:pic>
        <p:nvPicPr>
          <p:cNvPr id="40" name="Picture 12" descr="Как установить PostgreSQL на Ubuntu 18.04 – База знаний Timeweb Community">
            <a:extLst>
              <a:ext uri="{FF2B5EF4-FFF2-40B4-BE49-F238E27FC236}">
                <a16:creationId xmlns:a16="http://schemas.microsoft.com/office/drawing/2014/main" id="{FDAF1E07-8C4E-F347-BDF5-54036CA13CC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65880"/>
          <a:stretch/>
        </p:blipFill>
        <p:spPr bwMode="auto">
          <a:xfrm>
            <a:off x="1143157" y="2231806"/>
            <a:ext cx="229284" cy="308461"/>
          </a:xfrm>
          <a:prstGeom prst="rect">
            <a:avLst/>
          </a:prstGeom>
          <a:extLst>
            <a:ext uri="{909E8E84-426E-40DD-AFC4-6F175D3DCCD1}">
              <a14:hiddenFill xmlns:a14="http://schemas.microsoft.com/office/drawing/2010/main">
                <a:solidFill>
                  <a:srgbClr val="FFFFFF"/>
                </a:solidFill>
              </a14:hiddenFill>
            </a:ext>
          </a:extLst>
        </p:spPr>
      </p:pic>
      <p:pic>
        <p:nvPicPr>
          <p:cNvPr id="44" name="Рисунок 43">
            <a:extLst>
              <a:ext uri="{FF2B5EF4-FFF2-40B4-BE49-F238E27FC236}">
                <a16:creationId xmlns:a16="http://schemas.microsoft.com/office/drawing/2014/main" id="{6EEF4243-0AA9-B64C-8EEC-9532D7A57D18}"/>
              </a:ext>
            </a:extLst>
          </p:cNvPr>
          <p:cNvPicPr>
            <a:picLocks noChangeAspect="1"/>
          </p:cNvPicPr>
          <p:nvPr/>
        </p:nvPicPr>
        <p:blipFill rotWithShape="1">
          <a:blip r:embed="rId17">
            <a:extLst>
              <a:ext uri="{28A0092B-C50C-407E-A947-70E740481C1C}">
                <a14:useLocalDpi xmlns:a14="http://schemas.microsoft.com/office/drawing/2010/main" val="0"/>
              </a:ext>
            </a:extLst>
          </a:blip>
          <a:srcRect l="12500" t="29456" r="12500" b="39917"/>
          <a:stretch/>
        </p:blipFill>
        <p:spPr>
          <a:xfrm>
            <a:off x="612000" y="2818952"/>
            <a:ext cx="1250756" cy="383066"/>
          </a:xfrm>
          <a:prstGeom prst="rect">
            <a:avLst/>
          </a:prstGeom>
        </p:spPr>
      </p:pic>
      <p:sp>
        <p:nvSpPr>
          <p:cNvPr id="45" name="Стрелка вниз 44">
            <a:extLst>
              <a:ext uri="{FF2B5EF4-FFF2-40B4-BE49-F238E27FC236}">
                <a16:creationId xmlns:a16="http://schemas.microsoft.com/office/drawing/2014/main" id="{A77989EC-6DB2-5A43-859B-D9349C90AD3D}"/>
              </a:ext>
            </a:extLst>
          </p:cNvPr>
          <p:cNvSpPr/>
          <p:nvPr/>
        </p:nvSpPr>
        <p:spPr>
          <a:xfrm>
            <a:off x="374648" y="3345209"/>
            <a:ext cx="8374062" cy="486541"/>
          </a:xfrm>
          <a:prstGeom prst="downArrow">
            <a:avLst>
              <a:gd name="adj1" fmla="val 50000"/>
              <a:gd name="adj2" fmla="val 10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3200" dirty="0">
              <a:solidFill>
                <a:schemeClr val="bg2"/>
              </a:solidFill>
            </a:endParaRPr>
          </a:p>
        </p:txBody>
      </p:sp>
      <p:pic>
        <p:nvPicPr>
          <p:cNvPr id="24" name="Picture 20" descr="Картинки по запросу &quot;hostvm&quot;">
            <a:extLst>
              <a:ext uri="{FF2B5EF4-FFF2-40B4-BE49-F238E27FC236}">
                <a16:creationId xmlns:a16="http://schemas.microsoft.com/office/drawing/2014/main" id="{3FB1995B-DAA7-E541-A95B-364B91B5809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2467" y="2226496"/>
            <a:ext cx="321517" cy="20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D5ACE-6882-4DD3-BD5F-0167B1DB100C}"/>
              </a:ext>
            </a:extLst>
          </p:cNvPr>
          <p:cNvSpPr>
            <a:spLocks noGrp="1"/>
          </p:cNvSpPr>
          <p:nvPr>
            <p:ph type="title"/>
          </p:nvPr>
        </p:nvSpPr>
        <p:spPr>
          <a:xfrm>
            <a:off x="4572000" y="3050834"/>
            <a:ext cx="4140001" cy="1381617"/>
          </a:xfrm>
        </p:spPr>
        <p:txBody>
          <a:bodyPr/>
          <a:lstStyle/>
          <a:p>
            <a:r>
              <a:rPr lang="ru-RU" dirty="0"/>
              <a:t>Спасибо!</a:t>
            </a:r>
            <a:br>
              <a:rPr lang="en-US" dirty="0"/>
            </a:br>
            <a:br>
              <a:rPr lang="en-US" dirty="0"/>
            </a:br>
            <a:r>
              <a:rPr lang="ru-RU" sz="1400" dirty="0"/>
              <a:t>Елена </a:t>
            </a:r>
            <a:r>
              <a:rPr lang="ru-RU" sz="1400" dirty="0" err="1"/>
              <a:t>Бочерова</a:t>
            </a:r>
            <a:br>
              <a:rPr lang="ru-RU" sz="1400" dirty="0"/>
            </a:br>
            <a:r>
              <a:rPr lang="ru-RU" sz="1400" dirty="0"/>
              <a:t>Исполнительный директор</a:t>
            </a:r>
            <a:br>
              <a:rPr lang="ru-RU" sz="1400" dirty="0"/>
            </a:br>
            <a:r>
              <a:rPr lang="en-US" sz="1400" dirty="0" err="1"/>
              <a:t>Elena.Bocherova@acronis-infoprotect.ru</a:t>
            </a:r>
            <a:endParaRPr lang="ru-RU" dirty="0"/>
          </a:p>
        </p:txBody>
      </p:sp>
      <p:pic>
        <p:nvPicPr>
          <p:cNvPr id="1026" name="Picture 2">
            <a:extLst>
              <a:ext uri="{FF2B5EF4-FFF2-40B4-BE49-F238E27FC236}">
                <a16:creationId xmlns:a16="http://schemas.microsoft.com/office/drawing/2014/main" id="{E98FC751-83AE-4E41-806F-7EA3DEA14A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92000" y="1291317"/>
            <a:ext cx="3141134" cy="3141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3F248D-91BB-8047-ABED-80A4577F6AFC}"/>
              </a:ext>
            </a:extLst>
          </p:cNvPr>
          <p:cNvSpPr txBox="1"/>
          <p:nvPr/>
        </p:nvSpPr>
        <p:spPr>
          <a:xfrm>
            <a:off x="5590095" y="2055043"/>
            <a:ext cx="0" cy="0"/>
          </a:xfrm>
          <a:prstGeom prst="rect">
            <a:avLst/>
          </a:prstGeom>
        </p:spPr>
        <p:txBody>
          <a:bodyPr wrap="none" lIns="0" tIns="0" rIns="0" bIns="0" rtlCol="0">
            <a:noAutofit/>
          </a:bodyPr>
          <a:lstStyle/>
          <a:p>
            <a:pPr defTabSz="432000">
              <a:spcBef>
                <a:spcPts val="600"/>
              </a:spcBef>
            </a:pPr>
            <a:br>
              <a:rPr lang="en-US" sz="1200" dirty="0">
                <a:solidFill>
                  <a:schemeClr val="bg2"/>
                </a:solidFill>
              </a:rPr>
            </a:br>
            <a:endParaRPr lang="ru-RU" sz="1200" dirty="0" err="1">
              <a:solidFill>
                <a:schemeClr val="bg2"/>
              </a:solidFill>
            </a:endParaRPr>
          </a:p>
        </p:txBody>
      </p:sp>
    </p:spTree>
    <p:extLst>
      <p:ext uri="{BB962C8B-B14F-4D97-AF65-F5344CB8AC3E}">
        <p14:creationId xmlns:p14="http://schemas.microsoft.com/office/powerpoint/2010/main" val="141087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0">
            <a:extLst>
              <a:ext uri="{FF2B5EF4-FFF2-40B4-BE49-F238E27FC236}">
                <a16:creationId xmlns:a16="http://schemas.microsoft.com/office/drawing/2014/main" id="{9835EB85-DA4B-4375-AE0F-A7AAC374E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12" t="13442" r="24327" b="12103"/>
          <a:stretch/>
        </p:blipFill>
        <p:spPr bwMode="auto">
          <a:xfrm>
            <a:off x="4023258" y="4345753"/>
            <a:ext cx="342579" cy="265772"/>
          </a:xfrm>
          <a:prstGeom prst="rect">
            <a:avLst/>
          </a:prstGeom>
          <a:extLst>
            <a:ext uri="{909E8E84-426E-40DD-AFC4-6F175D3DCCD1}">
              <a14:hiddenFill xmlns:a14="http://schemas.microsoft.com/office/drawing/2010/main">
                <a:solidFill>
                  <a:srgbClr val="FFFFFF"/>
                </a:solidFill>
              </a14:hiddenFill>
            </a:ext>
          </a:extLst>
        </p:spPr>
      </p:pic>
      <p:pic>
        <p:nvPicPr>
          <p:cNvPr id="67" name="Picture 32" descr="О компании | Компания &quot;Аладдин Р.Д.&quot;">
            <a:extLst>
              <a:ext uri="{FF2B5EF4-FFF2-40B4-BE49-F238E27FC236}">
                <a16:creationId xmlns:a16="http://schemas.microsoft.com/office/drawing/2014/main" id="{97D9CA56-491A-48E7-A317-CB48CDB03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847" y="4346712"/>
            <a:ext cx="1251056" cy="265415"/>
          </a:xfrm>
          <a:prstGeom prst="rect">
            <a:avLst/>
          </a:prstGeom>
          <a:extLst>
            <a:ext uri="{909E8E84-426E-40DD-AFC4-6F175D3DCCD1}">
              <a14:hiddenFill xmlns:a14="http://schemas.microsoft.com/office/drawing/2010/main">
                <a:solidFill>
                  <a:srgbClr val="FFFFFF"/>
                </a:solidFill>
              </a14:hiddenFill>
            </a:ext>
          </a:extLst>
        </p:spPr>
      </p:pic>
      <p:pic>
        <p:nvPicPr>
          <p:cNvPr id="69" name="Picture 4" descr="Главная • RUSSOFT">
            <a:extLst>
              <a:ext uri="{FF2B5EF4-FFF2-40B4-BE49-F238E27FC236}">
                <a16:creationId xmlns:a16="http://schemas.microsoft.com/office/drawing/2014/main" id="{0160FD51-613E-4F88-A260-244FB7CFC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328" y="4339586"/>
            <a:ext cx="1120071" cy="286434"/>
          </a:xfrm>
          <a:prstGeom prst="rect">
            <a:avLst/>
          </a:prstGeom>
          <a:extLst>
            <a:ext uri="{909E8E84-426E-40DD-AFC4-6F175D3DCCD1}">
              <a14:hiddenFill xmlns:a14="http://schemas.microsoft.com/office/drawing/2010/main">
                <a:solidFill>
                  <a:srgbClr val="FFFFFF"/>
                </a:solidFill>
              </a14:hiddenFill>
            </a:ext>
          </a:extLst>
        </p:spPr>
      </p:pic>
      <p:pic>
        <p:nvPicPr>
          <p:cNvPr id="71" name="Picture 6" descr="Ассоциация АП КИТ">
            <a:extLst>
              <a:ext uri="{FF2B5EF4-FFF2-40B4-BE49-F238E27FC236}">
                <a16:creationId xmlns:a16="http://schemas.microsoft.com/office/drawing/2014/main" id="{1CD9E187-1344-4453-AFB2-07E0310072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6884" y="4355623"/>
            <a:ext cx="818679" cy="269792"/>
          </a:xfrm>
          <a:prstGeom prst="rect">
            <a:avLst/>
          </a:prstGeom>
          <a:noFill/>
        </p:spPr>
      </p:pic>
      <p:pic>
        <p:nvPicPr>
          <p:cNvPr id="72" name="Picture 8" descr="Цифровая экономика РФ» :: Министерство цифрового развития, связи и массовых  коммуникаций Российской Федерации">
            <a:extLst>
              <a:ext uri="{FF2B5EF4-FFF2-40B4-BE49-F238E27FC236}">
                <a16:creationId xmlns:a16="http://schemas.microsoft.com/office/drawing/2014/main" id="{B65E38C4-1D45-48EA-97DA-AB346E2F0F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775" y="4346634"/>
            <a:ext cx="787843" cy="263846"/>
          </a:xfrm>
          <a:prstGeom prst="rect">
            <a:avLst/>
          </a:prstGeom>
          <a:extLst>
            <a:ext uri="{909E8E84-426E-40DD-AFC4-6F175D3DCCD1}">
              <a14:hiddenFill xmlns:a14="http://schemas.microsoft.com/office/drawing/2010/main">
                <a:solidFill>
                  <a:srgbClr val="FFFFFF"/>
                </a:solidFill>
              </a14:hiddenFill>
            </a:ext>
          </a:extLst>
        </p:spPr>
      </p:pic>
      <p:pic>
        <p:nvPicPr>
          <p:cNvPr id="73" name="Picture 6" descr="Innopolis University in Russia Reviews &amp; Rankings | EDUopinions">
            <a:extLst>
              <a:ext uri="{FF2B5EF4-FFF2-40B4-BE49-F238E27FC236}">
                <a16:creationId xmlns:a16="http://schemas.microsoft.com/office/drawing/2014/main" id="{62E268F0-B80C-4E3F-B2A3-F732A865C13B}"/>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1210" t="40211" r="11306" b="37341"/>
          <a:stretch/>
        </p:blipFill>
        <p:spPr bwMode="auto">
          <a:xfrm>
            <a:off x="7668802" y="4349040"/>
            <a:ext cx="1061323" cy="26509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AF5E5551-D8A7-4D16-B88A-3EC0DDFAF827}"/>
              </a:ext>
            </a:extLst>
          </p:cNvPr>
          <p:cNvSpPr/>
          <p:nvPr/>
        </p:nvSpPr>
        <p:spPr>
          <a:xfrm>
            <a:off x="2769848" y="1127904"/>
            <a:ext cx="6057689" cy="416017"/>
          </a:xfrm>
          <a:prstGeom prst="rect">
            <a:avLst/>
          </a:prstGeom>
          <a:solidFill>
            <a:srgbClr val="00204D"/>
          </a:solid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grpSp>
        <p:nvGrpSpPr>
          <p:cNvPr id="23" name="Группа 22">
            <a:extLst>
              <a:ext uri="{FF2B5EF4-FFF2-40B4-BE49-F238E27FC236}">
                <a16:creationId xmlns:a16="http://schemas.microsoft.com/office/drawing/2014/main" id="{AD9DE6CD-5DD4-4DA9-A030-C08262A80977}"/>
              </a:ext>
            </a:extLst>
          </p:cNvPr>
          <p:cNvGrpSpPr/>
          <p:nvPr/>
        </p:nvGrpSpPr>
        <p:grpSpPr>
          <a:xfrm>
            <a:off x="694745" y="4371209"/>
            <a:ext cx="291070" cy="241471"/>
            <a:chOff x="670321" y="4283212"/>
            <a:chExt cx="439230" cy="364384"/>
          </a:xfrm>
        </p:grpSpPr>
        <p:pic>
          <p:nvPicPr>
            <p:cNvPr id="56" name="Picture 6" descr="Switzerland 3D Map by mesmes on DeviantArt">
              <a:extLst>
                <a:ext uri="{FF2B5EF4-FFF2-40B4-BE49-F238E27FC236}">
                  <a16:creationId xmlns:a16="http://schemas.microsoft.com/office/drawing/2014/main" id="{3AF6E358-D2B1-40FC-B18D-62A93BF375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321" y="4427830"/>
              <a:ext cx="439230" cy="219766"/>
            </a:xfrm>
            <a:prstGeom prst="rect">
              <a:avLst/>
            </a:prstGeom>
            <a:extLst>
              <a:ext uri="{909E8E84-426E-40DD-AFC4-6F175D3DCCD1}">
                <a14:hiddenFill xmlns:a14="http://schemas.microsoft.com/office/drawing/2010/main">
                  <a:solidFill>
                    <a:srgbClr val="FFFFFF"/>
                  </a:solidFill>
                </a14:hiddenFill>
              </a:ext>
            </a:extLst>
          </p:spPr>
        </p:pic>
        <p:pic>
          <p:nvPicPr>
            <p:cNvPr id="62" name="Picture 4" descr="Flat Design Map Pin transparent PNG - StickPNG">
              <a:extLst>
                <a:ext uri="{FF2B5EF4-FFF2-40B4-BE49-F238E27FC236}">
                  <a16:creationId xmlns:a16="http://schemas.microsoft.com/office/drawing/2014/main" id="{C59D1C94-CB11-45F6-AFE4-B2BE591498F0}"/>
                </a:ext>
              </a:extLst>
            </p:cNvPr>
            <p:cNvPicPr>
              <a:picLocks noChangeAspect="1" noChangeArrowheads="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733546" y="4283212"/>
              <a:ext cx="186807" cy="254309"/>
            </a:xfrm>
            <a:prstGeom prst="rect">
              <a:avLst/>
            </a:prstGeom>
            <a:extLst>
              <a:ext uri="{909E8E84-426E-40DD-AFC4-6F175D3DCCD1}">
                <a14:hiddenFill xmlns:a14="http://schemas.microsoft.com/office/drawing/2010/main">
                  <a:solidFill>
                    <a:srgbClr val="FFFFFF"/>
                  </a:solidFill>
                </a14:hiddenFill>
              </a:ext>
            </a:extLst>
          </p:spPr>
        </p:pic>
      </p:grpSp>
      <p:sp>
        <p:nvSpPr>
          <p:cNvPr id="58" name="Прямоугольник: скругленные углы 57">
            <a:extLst>
              <a:ext uri="{FF2B5EF4-FFF2-40B4-BE49-F238E27FC236}">
                <a16:creationId xmlns:a16="http://schemas.microsoft.com/office/drawing/2014/main" id="{EDFEBC8E-CE1A-4687-815C-E3C20413789E}"/>
              </a:ext>
            </a:extLst>
          </p:cNvPr>
          <p:cNvSpPr/>
          <p:nvPr/>
        </p:nvSpPr>
        <p:spPr>
          <a:xfrm>
            <a:off x="962013" y="4438046"/>
            <a:ext cx="1438553" cy="215900"/>
          </a:xfrm>
          <a:prstGeom prst="roundRect">
            <a:avLst>
              <a:gd name="adj" fmla="val 0"/>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r>
              <a:rPr lang="en-US" sz="800" dirty="0">
                <a:solidFill>
                  <a:srgbClr val="00204D"/>
                </a:solidFill>
              </a:rPr>
              <a:t>   Acronis International GmbH</a:t>
            </a:r>
            <a:endParaRPr lang="ru-RU" sz="800" dirty="0">
              <a:solidFill>
                <a:srgbClr val="00204D"/>
              </a:solidFill>
            </a:endParaRPr>
          </a:p>
        </p:txBody>
      </p:sp>
      <p:sp>
        <p:nvSpPr>
          <p:cNvPr id="20" name="Заголовок 19">
            <a:extLst>
              <a:ext uri="{FF2B5EF4-FFF2-40B4-BE49-F238E27FC236}">
                <a16:creationId xmlns:a16="http://schemas.microsoft.com/office/drawing/2014/main" id="{DB95A443-244B-4CF5-843E-8EBD9E937AF0}"/>
              </a:ext>
            </a:extLst>
          </p:cNvPr>
          <p:cNvSpPr>
            <a:spLocks noGrp="1"/>
          </p:cNvSpPr>
          <p:nvPr>
            <p:ph type="title"/>
          </p:nvPr>
        </p:nvSpPr>
        <p:spPr>
          <a:xfrm>
            <a:off x="383607" y="237316"/>
            <a:ext cx="8365106" cy="374718"/>
          </a:xfrm>
        </p:spPr>
        <p:txBody>
          <a:bodyPr wrap="square">
            <a:spAutoFit/>
          </a:bodyPr>
          <a:lstStyle/>
          <a:p>
            <a:pPr algn="l"/>
            <a:r>
              <a:rPr lang="ru-RU" sz="2400" b="0" dirty="0"/>
              <a:t>Российский разработчик программного обеспечения</a:t>
            </a:r>
          </a:p>
        </p:txBody>
      </p:sp>
      <p:sp>
        <p:nvSpPr>
          <p:cNvPr id="30" name="Текст 29">
            <a:extLst>
              <a:ext uri="{FF2B5EF4-FFF2-40B4-BE49-F238E27FC236}">
                <a16:creationId xmlns:a16="http://schemas.microsoft.com/office/drawing/2014/main" id="{5E4864C0-3327-4FC5-82D2-E14258E06823}"/>
              </a:ext>
            </a:extLst>
          </p:cNvPr>
          <p:cNvSpPr>
            <a:spLocks noGrp="1"/>
          </p:cNvSpPr>
          <p:nvPr>
            <p:ph type="body" sz="quarter" idx="13"/>
          </p:nvPr>
        </p:nvSpPr>
        <p:spPr/>
        <p:txBody>
          <a:bodyPr/>
          <a:lstStyle/>
          <a:p>
            <a:endParaRPr lang="ru-RU" dirty="0"/>
          </a:p>
        </p:txBody>
      </p:sp>
      <p:sp>
        <p:nvSpPr>
          <p:cNvPr id="31" name="Текст 30">
            <a:extLst>
              <a:ext uri="{FF2B5EF4-FFF2-40B4-BE49-F238E27FC236}">
                <a16:creationId xmlns:a16="http://schemas.microsoft.com/office/drawing/2014/main" id="{5AC1E240-726F-489F-9955-C125574C3FB6}"/>
              </a:ext>
            </a:extLst>
          </p:cNvPr>
          <p:cNvSpPr>
            <a:spLocks noGrp="1"/>
          </p:cNvSpPr>
          <p:nvPr>
            <p:ph type="body" sz="quarter" idx="14"/>
          </p:nvPr>
        </p:nvSpPr>
        <p:spPr/>
        <p:txBody>
          <a:bodyPr/>
          <a:lstStyle/>
          <a:p>
            <a:endParaRPr lang="ru-RU"/>
          </a:p>
        </p:txBody>
      </p:sp>
      <p:sp>
        <p:nvSpPr>
          <p:cNvPr id="32" name="Текст 31">
            <a:extLst>
              <a:ext uri="{FF2B5EF4-FFF2-40B4-BE49-F238E27FC236}">
                <a16:creationId xmlns:a16="http://schemas.microsoft.com/office/drawing/2014/main" id="{A96E9E5A-5222-43DA-BF5F-58C47DC13FCA}"/>
              </a:ext>
            </a:extLst>
          </p:cNvPr>
          <p:cNvSpPr>
            <a:spLocks noGrp="1"/>
          </p:cNvSpPr>
          <p:nvPr>
            <p:ph type="body" sz="quarter" idx="15"/>
          </p:nvPr>
        </p:nvSpPr>
        <p:spPr/>
        <p:txBody>
          <a:bodyPr/>
          <a:lstStyle/>
          <a:p>
            <a:endParaRPr lang="ru-RU" dirty="0"/>
          </a:p>
        </p:txBody>
      </p:sp>
      <p:sp>
        <p:nvSpPr>
          <p:cNvPr id="33" name="Текст 32">
            <a:extLst>
              <a:ext uri="{FF2B5EF4-FFF2-40B4-BE49-F238E27FC236}">
                <a16:creationId xmlns:a16="http://schemas.microsoft.com/office/drawing/2014/main" id="{122788D1-D3B7-46FA-9929-69DF039AD478}"/>
              </a:ext>
            </a:extLst>
          </p:cNvPr>
          <p:cNvSpPr>
            <a:spLocks noGrp="1"/>
          </p:cNvSpPr>
          <p:nvPr>
            <p:ph type="body" sz="quarter" idx="16"/>
          </p:nvPr>
        </p:nvSpPr>
        <p:spPr/>
        <p:txBody>
          <a:bodyPr/>
          <a:lstStyle/>
          <a:p>
            <a:endParaRPr lang="ru-RU"/>
          </a:p>
        </p:txBody>
      </p:sp>
      <p:sp>
        <p:nvSpPr>
          <p:cNvPr id="34" name="Текст 33">
            <a:extLst>
              <a:ext uri="{FF2B5EF4-FFF2-40B4-BE49-F238E27FC236}">
                <a16:creationId xmlns:a16="http://schemas.microsoft.com/office/drawing/2014/main" id="{82FA8DD7-D383-4FF2-8230-FB1DF9AEF78B}"/>
              </a:ext>
            </a:extLst>
          </p:cNvPr>
          <p:cNvSpPr>
            <a:spLocks noGrp="1"/>
          </p:cNvSpPr>
          <p:nvPr>
            <p:ph type="body" sz="quarter" idx="17"/>
          </p:nvPr>
        </p:nvSpPr>
        <p:spPr/>
        <p:txBody>
          <a:bodyPr/>
          <a:lstStyle/>
          <a:p>
            <a:endParaRPr lang="ru-RU"/>
          </a:p>
        </p:txBody>
      </p:sp>
      <p:sp>
        <p:nvSpPr>
          <p:cNvPr id="35" name="Текст 34">
            <a:extLst>
              <a:ext uri="{FF2B5EF4-FFF2-40B4-BE49-F238E27FC236}">
                <a16:creationId xmlns:a16="http://schemas.microsoft.com/office/drawing/2014/main" id="{8BFD6895-77DC-4C18-AB83-32EB345756AB}"/>
              </a:ext>
            </a:extLst>
          </p:cNvPr>
          <p:cNvSpPr>
            <a:spLocks noGrp="1"/>
          </p:cNvSpPr>
          <p:nvPr>
            <p:ph type="body" sz="quarter" idx="18"/>
          </p:nvPr>
        </p:nvSpPr>
        <p:spPr/>
        <p:txBody>
          <a:bodyPr/>
          <a:lstStyle/>
          <a:p>
            <a:endParaRPr lang="ru-RU" dirty="0"/>
          </a:p>
        </p:txBody>
      </p:sp>
      <p:sp>
        <p:nvSpPr>
          <p:cNvPr id="29" name="Текст 28">
            <a:extLst>
              <a:ext uri="{FF2B5EF4-FFF2-40B4-BE49-F238E27FC236}">
                <a16:creationId xmlns:a16="http://schemas.microsoft.com/office/drawing/2014/main" id="{C1065A3D-E2BA-46B8-A668-AB117E10282F}"/>
              </a:ext>
            </a:extLst>
          </p:cNvPr>
          <p:cNvSpPr>
            <a:spLocks noGrp="1"/>
          </p:cNvSpPr>
          <p:nvPr>
            <p:ph type="body" sz="quarter" idx="12"/>
          </p:nvPr>
        </p:nvSpPr>
        <p:spPr/>
        <p:txBody>
          <a:bodyPr/>
          <a:lstStyle/>
          <a:p>
            <a:endParaRPr lang="ru-RU" dirty="0"/>
          </a:p>
        </p:txBody>
      </p:sp>
      <p:pic>
        <p:nvPicPr>
          <p:cNvPr id="10242" name="Picture 2" descr="Логотип Газпром нефть / Энергетика и ресурсы / TopLogos.ru">
            <a:extLst>
              <a:ext uri="{FF2B5EF4-FFF2-40B4-BE49-F238E27FC236}">
                <a16:creationId xmlns:a16="http://schemas.microsoft.com/office/drawing/2014/main" id="{5A4C070C-3F5D-4086-8DC0-6FC5F1041D6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9078"/>
          <a:stretch/>
        </p:blipFill>
        <p:spPr bwMode="auto">
          <a:xfrm>
            <a:off x="391077" y="2144142"/>
            <a:ext cx="280210" cy="468509"/>
          </a:xfrm>
          <a:prstGeom prst="rect">
            <a:avLst/>
          </a:prstGeom>
          <a:extLst>
            <a:ext uri="{909E8E84-426E-40DD-AFC4-6F175D3DCCD1}">
              <a14:hiddenFill xmlns:a14="http://schemas.microsoft.com/office/drawing/2010/main">
                <a:solidFill>
                  <a:srgbClr val="FFFFFF"/>
                </a:solidFill>
              </a14:hiddenFill>
            </a:ext>
          </a:extLst>
        </p:spPr>
      </p:pic>
      <p:pic>
        <p:nvPicPr>
          <p:cNvPr id="10244" name="Picture 4" descr="Логотип Вертолеты России / Авиация / TopLogos.ru">
            <a:extLst>
              <a:ext uri="{FF2B5EF4-FFF2-40B4-BE49-F238E27FC236}">
                <a16:creationId xmlns:a16="http://schemas.microsoft.com/office/drawing/2014/main" id="{68DE8768-2A3F-48AE-A4DA-1E4AB140C2A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5835"/>
          <a:stretch/>
        </p:blipFill>
        <p:spPr bwMode="auto">
          <a:xfrm>
            <a:off x="1527114" y="2278527"/>
            <a:ext cx="308353" cy="304169"/>
          </a:xfrm>
          <a:prstGeom prst="rect">
            <a:avLst/>
          </a:prstGeom>
          <a:extLst>
            <a:ext uri="{909E8E84-426E-40DD-AFC4-6F175D3DCCD1}">
              <a14:hiddenFill xmlns:a14="http://schemas.microsoft.com/office/drawing/2010/main">
                <a:solidFill>
                  <a:srgbClr val="FFFFFF"/>
                </a:solidFill>
              </a14:hiddenFill>
            </a:ext>
          </a:extLst>
        </p:spPr>
      </p:pic>
      <p:pic>
        <p:nvPicPr>
          <p:cNvPr id="10252" name="Picture 12" descr="Компания «ЦБ РФ» — Хабр Карьера">
            <a:extLst>
              <a:ext uri="{FF2B5EF4-FFF2-40B4-BE49-F238E27FC236}">
                <a16:creationId xmlns:a16="http://schemas.microsoft.com/office/drawing/2014/main" id="{49F9760D-83CF-4B26-850B-127F6402B92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5297" y="2266468"/>
            <a:ext cx="332463" cy="332463"/>
          </a:xfrm>
          <a:prstGeom prst="rect">
            <a:avLst/>
          </a:prstGeom>
          <a:extLst>
            <a:ext uri="{909E8E84-426E-40DD-AFC4-6F175D3DCCD1}">
              <a14:hiddenFill xmlns:a14="http://schemas.microsoft.com/office/drawing/2010/main">
                <a:solidFill>
                  <a:srgbClr val="FFFFFF"/>
                </a:solidFill>
              </a14:hiddenFill>
            </a:ext>
          </a:extLst>
        </p:spPr>
      </p:pic>
      <p:pic>
        <p:nvPicPr>
          <p:cNvPr id="10254" name="Picture 14" descr="ТК Евразхолдинг">
            <a:extLst>
              <a:ext uri="{FF2B5EF4-FFF2-40B4-BE49-F238E27FC236}">
                <a16:creationId xmlns:a16="http://schemas.microsoft.com/office/drawing/2014/main" id="{EE16F8E5-1D79-4FD6-8D2C-B1F05A83878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799" t="29254" r="77653" b="26799"/>
          <a:stretch/>
        </p:blipFill>
        <p:spPr bwMode="auto">
          <a:xfrm>
            <a:off x="882244" y="2243080"/>
            <a:ext cx="403531" cy="379879"/>
          </a:xfrm>
          <a:prstGeom prst="rect">
            <a:avLst/>
          </a:prstGeom>
          <a:extLst>
            <a:ext uri="{909E8E84-426E-40DD-AFC4-6F175D3DCCD1}">
              <a14:hiddenFill xmlns:a14="http://schemas.microsoft.com/office/drawing/2010/main">
                <a:solidFill>
                  <a:srgbClr val="FFFFFF"/>
                </a:solidFill>
              </a14:hiddenFill>
            </a:ext>
          </a:extLst>
        </p:spPr>
      </p:pic>
      <p:grpSp>
        <p:nvGrpSpPr>
          <p:cNvPr id="13" name="Группа 12">
            <a:extLst>
              <a:ext uri="{FF2B5EF4-FFF2-40B4-BE49-F238E27FC236}">
                <a16:creationId xmlns:a16="http://schemas.microsoft.com/office/drawing/2014/main" id="{DECB4186-72D6-4055-AF4C-CFDAA91E550D}"/>
              </a:ext>
            </a:extLst>
          </p:cNvPr>
          <p:cNvGrpSpPr/>
          <p:nvPr/>
        </p:nvGrpSpPr>
        <p:grpSpPr>
          <a:xfrm>
            <a:off x="414446" y="2760992"/>
            <a:ext cx="1996634" cy="336784"/>
            <a:chOff x="385525" y="2754902"/>
            <a:chExt cx="1996634" cy="336784"/>
          </a:xfrm>
        </p:grpSpPr>
        <p:pic>
          <p:nvPicPr>
            <p:cNvPr id="10256" name="Picture 16" descr="ТРАНСНЕФТЬ (@TransneftRu) | Twitter">
              <a:extLst>
                <a:ext uri="{FF2B5EF4-FFF2-40B4-BE49-F238E27FC236}">
                  <a16:creationId xmlns:a16="http://schemas.microsoft.com/office/drawing/2014/main" id="{4324912C-63CC-499C-923B-48CD1C15742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4565" t="17080" r="10319" b="15788"/>
            <a:stretch/>
          </p:blipFill>
          <p:spPr bwMode="auto">
            <a:xfrm>
              <a:off x="385525" y="2785684"/>
              <a:ext cx="325411" cy="290822"/>
            </a:xfrm>
            <a:prstGeom prst="rect">
              <a:avLst/>
            </a:prstGeom>
            <a:extLst>
              <a:ext uri="{909E8E84-426E-40DD-AFC4-6F175D3DCCD1}">
                <a14:hiddenFill xmlns:a14="http://schemas.microsoft.com/office/drawing/2010/main">
                  <a:solidFill>
                    <a:srgbClr val="FFFFFF"/>
                  </a:solidFill>
                </a14:hiddenFill>
              </a:ext>
            </a:extLst>
          </p:spPr>
        </p:pic>
        <p:pic>
          <p:nvPicPr>
            <p:cNvPr id="10258" name="Picture 18">
              <a:extLst>
                <a:ext uri="{FF2B5EF4-FFF2-40B4-BE49-F238E27FC236}">
                  <a16:creationId xmlns:a16="http://schemas.microsoft.com/office/drawing/2014/main" id="{036807A4-9516-4752-ACAA-6E4BDB75897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432" r="6637" b="41781"/>
            <a:stretch/>
          </p:blipFill>
          <p:spPr bwMode="auto">
            <a:xfrm>
              <a:off x="851417" y="2783124"/>
              <a:ext cx="515750" cy="308562"/>
            </a:xfrm>
            <a:prstGeom prst="rect">
              <a:avLst/>
            </a:prstGeom>
            <a:extLst>
              <a:ext uri="{909E8E84-426E-40DD-AFC4-6F175D3DCCD1}">
                <a14:hiddenFill xmlns:a14="http://schemas.microsoft.com/office/drawing/2010/main">
                  <a:solidFill>
                    <a:srgbClr val="FFFFFF"/>
                  </a:solidFill>
                </a14:hiddenFill>
              </a:ext>
            </a:extLst>
          </p:spPr>
        </p:pic>
        <p:pic>
          <p:nvPicPr>
            <p:cNvPr id="10260" name="Picture 20" descr="Компания «Роснефть» — Хабр Карьера">
              <a:extLst>
                <a:ext uri="{FF2B5EF4-FFF2-40B4-BE49-F238E27FC236}">
                  <a16:creationId xmlns:a16="http://schemas.microsoft.com/office/drawing/2014/main" id="{A8559D02-C050-4E08-9215-80BCB42D1A1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8404" y="2754902"/>
              <a:ext cx="324534" cy="324534"/>
            </a:xfrm>
            <a:prstGeom prst="rect">
              <a:avLst/>
            </a:prstGeom>
            <a:extLst>
              <a:ext uri="{909E8E84-426E-40DD-AFC4-6F175D3DCCD1}">
                <a14:hiddenFill xmlns:a14="http://schemas.microsoft.com/office/drawing/2010/main">
                  <a:solidFill>
                    <a:srgbClr val="FFFFFF"/>
                  </a:solidFill>
                </a14:hiddenFill>
              </a:ext>
            </a:extLst>
          </p:spPr>
        </p:pic>
        <p:pic>
          <p:nvPicPr>
            <p:cNvPr id="10262" name="Picture 22" descr="Сетевая компания&quot; Филиал Набережночелнинские электрические сети (Боровецкий  РЭС), ОАО Набережные Челны - телефон, адрес, отзывы, контакты">
              <a:extLst>
                <a:ext uri="{FF2B5EF4-FFF2-40B4-BE49-F238E27FC236}">
                  <a16:creationId xmlns:a16="http://schemas.microsoft.com/office/drawing/2014/main" id="{7D56C2F7-59B0-439C-BED3-FE16A7E165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9696" y="2754902"/>
              <a:ext cx="332463" cy="332463"/>
            </a:xfrm>
            <a:prstGeom prst="rect">
              <a:avLst/>
            </a:prstGeom>
            <a:extLst>
              <a:ext uri="{909E8E84-426E-40DD-AFC4-6F175D3DCCD1}">
                <a14:hiddenFill xmlns:a14="http://schemas.microsoft.com/office/drawing/2010/main">
                  <a:solidFill>
                    <a:srgbClr val="FFFFFF"/>
                  </a:solidFill>
                </a14:hiddenFill>
              </a:ext>
            </a:extLst>
          </p:spPr>
        </p:pic>
      </p:grpSp>
      <p:grpSp>
        <p:nvGrpSpPr>
          <p:cNvPr id="15" name="Группа 14">
            <a:extLst>
              <a:ext uri="{FF2B5EF4-FFF2-40B4-BE49-F238E27FC236}">
                <a16:creationId xmlns:a16="http://schemas.microsoft.com/office/drawing/2014/main" id="{F2B218E9-6661-480D-A429-9626074B8247}"/>
              </a:ext>
            </a:extLst>
          </p:cNvPr>
          <p:cNvGrpSpPr/>
          <p:nvPr/>
        </p:nvGrpSpPr>
        <p:grpSpPr>
          <a:xfrm>
            <a:off x="357382" y="3792437"/>
            <a:ext cx="2024777" cy="430103"/>
            <a:chOff x="357382" y="3792437"/>
            <a:chExt cx="2024777" cy="430103"/>
          </a:xfrm>
        </p:grpSpPr>
        <p:pic>
          <p:nvPicPr>
            <p:cNvPr id="10276" name="Picture 36" descr="Гражданские самолёты Сухого» | Название сайта">
              <a:extLst>
                <a:ext uri="{FF2B5EF4-FFF2-40B4-BE49-F238E27FC236}">
                  <a16:creationId xmlns:a16="http://schemas.microsoft.com/office/drawing/2014/main" id="{AE364660-7DE1-4096-A4C2-BF56007CCEEF}"/>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37030" t="10232" r="36518" b="50000"/>
            <a:stretch/>
          </p:blipFill>
          <p:spPr bwMode="auto">
            <a:xfrm>
              <a:off x="357382" y="3815203"/>
              <a:ext cx="353553" cy="354359"/>
            </a:xfrm>
            <a:prstGeom prst="rect">
              <a:avLst/>
            </a:prstGeom>
            <a:extLst>
              <a:ext uri="{909E8E84-426E-40DD-AFC4-6F175D3DCCD1}">
                <a14:hiddenFill xmlns:a14="http://schemas.microsoft.com/office/drawing/2010/main">
                  <a:solidFill>
                    <a:srgbClr val="FFFFFF"/>
                  </a:solidFill>
                </a14:hiddenFill>
              </a:ext>
            </a:extLst>
          </p:spPr>
        </p:pic>
        <p:pic>
          <p:nvPicPr>
            <p:cNvPr id="10278" name="Picture 38" descr="Центральная избирательная комиссия Российской Федерации — Википедия">
              <a:extLst>
                <a:ext uri="{FF2B5EF4-FFF2-40B4-BE49-F238E27FC236}">
                  <a16:creationId xmlns:a16="http://schemas.microsoft.com/office/drawing/2014/main" id="{074BE7EE-0E33-440D-ADAE-307B2ADEEE2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6938" y="3792437"/>
              <a:ext cx="353553" cy="377124"/>
            </a:xfrm>
            <a:prstGeom prst="rect">
              <a:avLst/>
            </a:prstGeom>
            <a:extLst>
              <a:ext uri="{909E8E84-426E-40DD-AFC4-6F175D3DCCD1}">
                <a14:hiddenFill xmlns:a14="http://schemas.microsoft.com/office/drawing/2010/main">
                  <a:solidFill>
                    <a:srgbClr val="FFFFFF"/>
                  </a:solidFill>
                </a14:hiddenFill>
              </a:ext>
            </a:extLst>
          </p:spPr>
        </p:pic>
        <p:pic>
          <p:nvPicPr>
            <p:cNvPr id="10280" name="Picture 40" descr="Конференции и мероприятия Казанский ИТ-парк (IT Park)">
              <a:extLst>
                <a:ext uri="{FF2B5EF4-FFF2-40B4-BE49-F238E27FC236}">
                  <a16:creationId xmlns:a16="http://schemas.microsoft.com/office/drawing/2014/main" id="{C7C78804-354F-4182-A4D5-3AC2F1177AF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0146" t="10254" r="21806" b="10254"/>
            <a:stretch/>
          </p:blipFill>
          <p:spPr bwMode="auto">
            <a:xfrm>
              <a:off x="1519219" y="3822294"/>
              <a:ext cx="292272" cy="400246"/>
            </a:xfrm>
            <a:prstGeom prst="rect">
              <a:avLst/>
            </a:prstGeom>
            <a:extLst>
              <a:ext uri="{909E8E84-426E-40DD-AFC4-6F175D3DCCD1}">
                <a14:hiddenFill xmlns:a14="http://schemas.microsoft.com/office/drawing/2010/main">
                  <a:solidFill>
                    <a:srgbClr val="FFFFFF"/>
                  </a:solidFill>
                </a14:hiddenFill>
              </a:ext>
            </a:extLst>
          </p:spPr>
        </p:pic>
        <p:pic>
          <p:nvPicPr>
            <p:cNvPr id="10282" name="Picture 42" descr="Герб Татарстана — Википедия">
              <a:extLst>
                <a:ext uri="{FF2B5EF4-FFF2-40B4-BE49-F238E27FC236}">
                  <a16:creationId xmlns:a16="http://schemas.microsoft.com/office/drawing/2014/main" id="{FD34F4DC-9CD0-46C6-9B77-4EBE5DBA6DF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4892" y="3822294"/>
              <a:ext cx="347267" cy="347267"/>
            </a:xfrm>
            <a:prstGeom prst="rect">
              <a:avLst/>
            </a:prstGeom>
            <a:extLst>
              <a:ext uri="{909E8E84-426E-40DD-AFC4-6F175D3DCCD1}">
                <a14:hiddenFill xmlns:a14="http://schemas.microsoft.com/office/drawing/2010/main">
                  <a:solidFill>
                    <a:srgbClr val="FFFFFF"/>
                  </a:solidFill>
                </a14:hiddenFill>
              </a:ext>
            </a:extLst>
          </p:spPr>
        </p:pic>
      </p:grpSp>
      <p:grpSp>
        <p:nvGrpSpPr>
          <p:cNvPr id="10" name="Группа 9">
            <a:extLst>
              <a:ext uri="{FF2B5EF4-FFF2-40B4-BE49-F238E27FC236}">
                <a16:creationId xmlns:a16="http://schemas.microsoft.com/office/drawing/2014/main" id="{FFA3A7A9-99D3-4C65-8C58-3CCB08B798A0}"/>
              </a:ext>
            </a:extLst>
          </p:cNvPr>
          <p:cNvGrpSpPr/>
          <p:nvPr/>
        </p:nvGrpSpPr>
        <p:grpSpPr>
          <a:xfrm>
            <a:off x="341887" y="1689667"/>
            <a:ext cx="2037927" cy="442372"/>
            <a:chOff x="341887" y="1138431"/>
            <a:chExt cx="2037927" cy="442372"/>
          </a:xfrm>
        </p:grpSpPr>
        <p:pic>
          <p:nvPicPr>
            <p:cNvPr id="3082" name="Picture 10" descr="Ъ - Бизнес-форумы - Бизнес-завтрак – РЫНОК НЕДВИЖИМОСТИ МОСКОВСКОЙ ОБЛАСТИ:  ИТОГИ 2014">
              <a:extLst>
                <a:ext uri="{FF2B5EF4-FFF2-40B4-BE49-F238E27FC236}">
                  <a16:creationId xmlns:a16="http://schemas.microsoft.com/office/drawing/2014/main" id="{63517EB6-113C-4F09-9D13-E9680D0995B5}"/>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1" b="28495"/>
            <a:stretch/>
          </p:blipFill>
          <p:spPr bwMode="auto">
            <a:xfrm>
              <a:off x="341887" y="1138431"/>
              <a:ext cx="397839" cy="386815"/>
            </a:xfrm>
            <a:prstGeom prst="rect">
              <a:avLst/>
            </a:prstGeom>
            <a:extLst>
              <a:ext uri="{909E8E84-426E-40DD-AFC4-6F175D3DCCD1}">
                <a14:hiddenFill xmlns:a14="http://schemas.microsoft.com/office/drawing/2010/main">
                  <a:solidFill>
                    <a:srgbClr val="FFFFFF"/>
                  </a:solidFill>
                </a14:hiddenFill>
              </a:ext>
            </a:extLst>
          </p:spPr>
        </p:pic>
        <p:pic>
          <p:nvPicPr>
            <p:cNvPr id="10264" name="Picture 24">
              <a:extLst>
                <a:ext uri="{FF2B5EF4-FFF2-40B4-BE49-F238E27FC236}">
                  <a16:creationId xmlns:a16="http://schemas.microsoft.com/office/drawing/2014/main" id="{785A2191-C083-4A31-8F87-244D43161B7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61391" y="1192444"/>
              <a:ext cx="299101" cy="327616"/>
            </a:xfrm>
            <a:prstGeom prst="rect">
              <a:avLst/>
            </a:prstGeom>
            <a:extLst>
              <a:ext uri="{909E8E84-426E-40DD-AFC4-6F175D3DCCD1}">
                <a14:hiddenFill xmlns:a14="http://schemas.microsoft.com/office/drawing/2010/main">
                  <a:solidFill>
                    <a:srgbClr val="FFFFFF"/>
                  </a:solidFill>
                </a14:hiddenFill>
              </a:ext>
            </a:extLst>
          </p:spPr>
        </p:pic>
        <p:pic>
          <p:nvPicPr>
            <p:cNvPr id="10274" name="Picture 34" descr="Фирменный стиль, логотипы и шаблоны НИУ ВШЭ – О Вышке – Национальный  исследовательский университет «Высшая школа экономики»">
              <a:extLst>
                <a:ext uri="{FF2B5EF4-FFF2-40B4-BE49-F238E27FC236}">
                  <a16:creationId xmlns:a16="http://schemas.microsoft.com/office/drawing/2014/main" id="{4FE1A52B-7C0B-497F-B639-B6D0ED2C4CF9}"/>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0708" r="10719" b="18806"/>
            <a:stretch/>
          </p:blipFill>
          <p:spPr bwMode="auto">
            <a:xfrm>
              <a:off x="2037235" y="1200210"/>
              <a:ext cx="342579" cy="342380"/>
            </a:xfrm>
            <a:prstGeom prst="rect">
              <a:avLst/>
            </a:prstGeom>
            <a:extLst>
              <a:ext uri="{909E8E84-426E-40DD-AFC4-6F175D3DCCD1}">
                <a14:hiddenFill xmlns:a14="http://schemas.microsoft.com/office/drawing/2010/main">
                  <a:solidFill>
                    <a:srgbClr val="FFFFFF"/>
                  </a:solidFill>
                </a14:hiddenFill>
              </a:ext>
            </a:extLst>
          </p:spPr>
        </p:pic>
        <p:pic>
          <p:nvPicPr>
            <p:cNvPr id="10268" name="Picture 28" descr="Ростелеком» — клиент компании TexTerra">
              <a:extLst>
                <a:ext uri="{FF2B5EF4-FFF2-40B4-BE49-F238E27FC236}">
                  <a16:creationId xmlns:a16="http://schemas.microsoft.com/office/drawing/2014/main" id="{89BCDE6E-0508-4799-9A45-CD62E00387C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55029" y="1160152"/>
              <a:ext cx="420651" cy="420651"/>
            </a:xfrm>
            <a:prstGeom prst="rect">
              <a:avLst/>
            </a:prstGeom>
            <a:extLst>
              <a:ext uri="{909E8E84-426E-40DD-AFC4-6F175D3DCCD1}">
                <a14:hiddenFill xmlns:a14="http://schemas.microsoft.com/office/drawing/2010/main">
                  <a:solidFill>
                    <a:srgbClr val="FFFFFF"/>
                  </a:solidFill>
                </a14:hiddenFill>
              </a:ext>
            </a:extLst>
          </p:spPr>
        </p:pic>
      </p:grpSp>
      <p:grpSp>
        <p:nvGrpSpPr>
          <p:cNvPr id="14" name="Группа 13">
            <a:extLst>
              <a:ext uri="{FF2B5EF4-FFF2-40B4-BE49-F238E27FC236}">
                <a16:creationId xmlns:a16="http://schemas.microsoft.com/office/drawing/2014/main" id="{A95B9C4D-FB94-4A31-9E8B-56AF4A3ECA86}"/>
              </a:ext>
            </a:extLst>
          </p:cNvPr>
          <p:cNvGrpSpPr/>
          <p:nvPr/>
        </p:nvGrpSpPr>
        <p:grpSpPr>
          <a:xfrm>
            <a:off x="385525" y="3263074"/>
            <a:ext cx="2116053" cy="372887"/>
            <a:chOff x="385525" y="3269906"/>
            <a:chExt cx="2116053" cy="372887"/>
          </a:xfrm>
        </p:grpSpPr>
        <p:pic>
          <p:nvPicPr>
            <p:cNvPr id="10266" name="Picture 26" descr="Прокуратура Российской Федерации — Википедия">
              <a:extLst>
                <a:ext uri="{FF2B5EF4-FFF2-40B4-BE49-F238E27FC236}">
                  <a16:creationId xmlns:a16="http://schemas.microsoft.com/office/drawing/2014/main" id="{80427D17-01A1-4510-9EB9-8628E39E8B9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5525" y="3269906"/>
              <a:ext cx="325411" cy="346591"/>
            </a:xfrm>
            <a:prstGeom prst="rect">
              <a:avLst/>
            </a:prstGeom>
            <a:extLst>
              <a:ext uri="{909E8E84-426E-40DD-AFC4-6F175D3DCCD1}">
                <a14:hiddenFill xmlns:a14="http://schemas.microsoft.com/office/drawing/2010/main">
                  <a:solidFill>
                    <a:srgbClr val="FFFFFF"/>
                  </a:solidFill>
                </a14:hiddenFill>
              </a:ext>
            </a:extLst>
          </p:spPr>
        </p:pic>
        <p:pic>
          <p:nvPicPr>
            <p:cNvPr id="10270" name="Picture 30" descr="Федеральная налоговая служба — Википедия">
              <a:extLst>
                <a:ext uri="{FF2B5EF4-FFF2-40B4-BE49-F238E27FC236}">
                  <a16:creationId xmlns:a16="http://schemas.microsoft.com/office/drawing/2014/main" id="{F2D2D336-B9F6-4240-855B-401EC920A68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05349" y="3280396"/>
              <a:ext cx="332471" cy="346591"/>
            </a:xfrm>
            <a:prstGeom prst="rect">
              <a:avLst/>
            </a:prstGeom>
            <a:extLst>
              <a:ext uri="{909E8E84-426E-40DD-AFC4-6F175D3DCCD1}">
                <a14:hiddenFill xmlns:a14="http://schemas.microsoft.com/office/drawing/2010/main">
                  <a:solidFill>
                    <a:srgbClr val="FFFFFF"/>
                  </a:solidFill>
                </a14:hiddenFill>
              </a:ext>
            </a:extLst>
          </p:spPr>
        </p:pic>
        <p:pic>
          <p:nvPicPr>
            <p:cNvPr id="10272" name="Picture 32" descr="Государственная корпорация по организации воздушного движения в Российской  Федерации">
              <a:extLst>
                <a:ext uri="{FF2B5EF4-FFF2-40B4-BE49-F238E27FC236}">
                  <a16:creationId xmlns:a16="http://schemas.microsoft.com/office/drawing/2014/main" id="{248920AC-230D-4CD2-BBC5-69B547FBF12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2016" y="3269906"/>
              <a:ext cx="503397" cy="372887"/>
            </a:xfrm>
            <a:prstGeom prst="rect">
              <a:avLst/>
            </a:prstGeom>
            <a:extLst>
              <a:ext uri="{909E8E84-426E-40DD-AFC4-6F175D3DCCD1}">
                <a14:hiddenFill xmlns:a14="http://schemas.microsoft.com/office/drawing/2010/main">
                  <a:solidFill>
                    <a:srgbClr val="FFFFFF"/>
                  </a:solidFill>
                </a14:hiddenFill>
              </a:ext>
            </a:extLst>
          </p:spPr>
        </p:pic>
        <p:pic>
          <p:nvPicPr>
            <p:cNvPr id="81" name="Picture 46">
              <a:extLst>
                <a:ext uri="{FF2B5EF4-FFF2-40B4-BE49-F238E27FC236}">
                  <a16:creationId xmlns:a16="http://schemas.microsoft.com/office/drawing/2014/main" id="{2DA312E4-5D26-4891-8ECE-F54A2434F01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22333" y="3307093"/>
              <a:ext cx="579245" cy="332463"/>
            </a:xfrm>
            <a:prstGeom prst="rect">
              <a:avLst/>
            </a:prstGeom>
            <a:extLst>
              <a:ext uri="{909E8E84-426E-40DD-AFC4-6F175D3DCCD1}">
                <a14:hiddenFill xmlns:a14="http://schemas.microsoft.com/office/drawing/2010/main">
                  <a:solidFill>
                    <a:srgbClr val="FFFFFF"/>
                  </a:solidFill>
                </a14:hiddenFill>
              </a:ext>
            </a:extLst>
          </p:spPr>
        </p:pic>
      </p:grpSp>
      <p:sp>
        <p:nvSpPr>
          <p:cNvPr id="63" name="Текст 36">
            <a:extLst>
              <a:ext uri="{FF2B5EF4-FFF2-40B4-BE49-F238E27FC236}">
                <a16:creationId xmlns:a16="http://schemas.microsoft.com/office/drawing/2014/main" id="{C0FFDF55-1792-43DF-BAAE-67A891E464C4}"/>
              </a:ext>
            </a:extLst>
          </p:cNvPr>
          <p:cNvSpPr txBox="1">
            <a:spLocks/>
          </p:cNvSpPr>
          <p:nvPr/>
        </p:nvSpPr>
        <p:spPr>
          <a:xfrm>
            <a:off x="383607" y="691340"/>
            <a:ext cx="8365106" cy="215900"/>
          </a:xfrm>
          <a:prstGeom prst="rect">
            <a:avLst/>
          </a:prstGeom>
        </p:spPr>
        <p:txBody>
          <a:bodyPr lIns="0" tIns="0" rIns="0" bIns="0">
            <a:noAutofit/>
          </a:bodyPr>
          <a:lstStyle>
            <a:lvl1pPr marL="0" indent="0" algn="ctr" defTabSz="685800" rtl="0" eaLnBrk="1" latinLnBrk="0" hangingPunct="1">
              <a:lnSpc>
                <a:spcPct val="100000"/>
              </a:lnSpc>
              <a:spcBef>
                <a:spcPts val="600"/>
              </a:spcBef>
              <a:buFont typeface="Arial" panose="020B0604020202020204" pitchFamily="34" charset="0"/>
              <a:buNone/>
              <a:defRPr lang="en-US" sz="18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ru-RU" dirty="0">
                <a:latin typeface="+mj-lt"/>
              </a:rPr>
              <a:t>Полный цикл разработки, развития, поддержки</a:t>
            </a:r>
          </a:p>
        </p:txBody>
      </p:sp>
      <p:cxnSp>
        <p:nvCxnSpPr>
          <p:cNvPr id="8" name="Соединитель: уступ 7">
            <a:extLst>
              <a:ext uri="{FF2B5EF4-FFF2-40B4-BE49-F238E27FC236}">
                <a16:creationId xmlns:a16="http://schemas.microsoft.com/office/drawing/2014/main" id="{E9C091C0-F648-41C8-BCEC-0C53138F3E6C}"/>
              </a:ext>
            </a:extLst>
          </p:cNvPr>
          <p:cNvCxnSpPr>
            <a:cxnSpLocks/>
          </p:cNvCxnSpPr>
          <p:nvPr/>
        </p:nvCxnSpPr>
        <p:spPr>
          <a:xfrm flipV="1">
            <a:off x="2425967" y="1335913"/>
            <a:ext cx="288000" cy="3210083"/>
          </a:xfrm>
          <a:prstGeom prst="bentConnector3">
            <a:avLst>
              <a:gd name="adj1" fmla="val 50000"/>
            </a:avLst>
          </a:prstGeom>
          <a:ln>
            <a:solidFill>
              <a:srgbClr val="00204D"/>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1" name="Рисунок 10">
            <a:extLst>
              <a:ext uri="{FF2B5EF4-FFF2-40B4-BE49-F238E27FC236}">
                <a16:creationId xmlns:a16="http://schemas.microsoft.com/office/drawing/2014/main" id="{6137DBF1-C175-4569-B4C6-77012DA58B8C}"/>
              </a:ext>
            </a:extLst>
          </p:cNvPr>
          <p:cNvPicPr>
            <a:picLocks noChangeAspect="1"/>
          </p:cNvPicPr>
          <p:nvPr/>
        </p:nvPicPr>
        <p:blipFill rotWithShape="1">
          <a:blip r:embed="rId31"/>
          <a:srcRect t="12973" b="16524"/>
          <a:stretch/>
        </p:blipFill>
        <p:spPr>
          <a:xfrm>
            <a:off x="2787883" y="1206982"/>
            <a:ext cx="2358637" cy="277601"/>
          </a:xfrm>
          <a:prstGeom prst="rect">
            <a:avLst/>
          </a:prstGeom>
        </p:spPr>
      </p:pic>
      <p:pic>
        <p:nvPicPr>
          <p:cNvPr id="57" name="Picture 2">
            <a:extLst>
              <a:ext uri="{FF2B5EF4-FFF2-40B4-BE49-F238E27FC236}">
                <a16:creationId xmlns:a16="http://schemas.microsoft.com/office/drawing/2014/main" id="{709157E3-2490-4471-8568-6764E72F39F2}"/>
              </a:ext>
            </a:extLst>
          </p:cNvPr>
          <p:cNvPicPr>
            <a:picLocks noChangeAspect="1" noChangeArrowheads="1"/>
          </p:cNvPicPr>
          <p:nvPr/>
        </p:nvPicPr>
        <p:blipFill>
          <a:blip r:embed="rId3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6160" y="762000"/>
            <a:ext cx="6011377" cy="3492249"/>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Flat Design Map Pin transparent PNG - StickPNG">
            <a:extLst>
              <a:ext uri="{FF2B5EF4-FFF2-40B4-BE49-F238E27FC236}">
                <a16:creationId xmlns:a16="http://schemas.microsoft.com/office/drawing/2014/main" id="{E1D90CE3-895B-4589-95B5-1393530579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14523" y="2516571"/>
            <a:ext cx="212242" cy="28893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Flat Design Map Pin transparent PNG - StickPNG">
            <a:extLst>
              <a:ext uri="{FF2B5EF4-FFF2-40B4-BE49-F238E27FC236}">
                <a16:creationId xmlns:a16="http://schemas.microsoft.com/office/drawing/2014/main" id="{7706FB2C-4C6A-43D8-A6BF-B87AD7E80F8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009342" y="2921983"/>
            <a:ext cx="212242" cy="288935"/>
          </a:xfrm>
          <a:prstGeom prst="rect">
            <a:avLst/>
          </a:prstGeom>
          <a:noFill/>
          <a:extLst>
            <a:ext uri="{909E8E84-426E-40DD-AFC4-6F175D3DCCD1}">
              <a14:hiddenFill xmlns:a14="http://schemas.microsoft.com/office/drawing/2010/main">
                <a:solidFill>
                  <a:srgbClr val="FFFFFF"/>
                </a:solidFill>
              </a14:hiddenFill>
            </a:ext>
          </a:extLst>
        </p:spPr>
      </p:pic>
      <p:sp>
        <p:nvSpPr>
          <p:cNvPr id="74" name="Прямоугольник: скругленные углы 73">
            <a:extLst>
              <a:ext uri="{FF2B5EF4-FFF2-40B4-BE49-F238E27FC236}">
                <a16:creationId xmlns:a16="http://schemas.microsoft.com/office/drawing/2014/main" id="{A6B8C432-CA07-43EF-8EF0-7A5E42FFBF96}"/>
              </a:ext>
            </a:extLst>
          </p:cNvPr>
          <p:cNvSpPr/>
          <p:nvPr/>
        </p:nvSpPr>
        <p:spPr>
          <a:xfrm>
            <a:off x="3767870" y="2522759"/>
            <a:ext cx="2124118" cy="282746"/>
          </a:xfrm>
          <a:prstGeom prst="roundRect">
            <a:avLst>
              <a:gd name="adj" fmla="val 0"/>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r>
              <a:rPr lang="ru-RU" sz="800" b="1" dirty="0">
                <a:solidFill>
                  <a:srgbClr val="00204D"/>
                </a:solidFill>
              </a:rPr>
              <a:t>  ИТ-кластер Физтехпарк</a:t>
            </a:r>
            <a:r>
              <a:rPr lang="ru-RU" sz="800" dirty="0">
                <a:solidFill>
                  <a:srgbClr val="00204D"/>
                </a:solidFill>
              </a:rPr>
              <a:t>   </a:t>
            </a:r>
          </a:p>
          <a:p>
            <a:r>
              <a:rPr lang="ru-RU" sz="800" dirty="0">
                <a:solidFill>
                  <a:srgbClr val="00204D"/>
                </a:solidFill>
              </a:rPr>
              <a:t>  Долгопрудный, МО</a:t>
            </a:r>
          </a:p>
        </p:txBody>
      </p:sp>
      <p:sp>
        <p:nvSpPr>
          <p:cNvPr id="59" name="Прямоугольник: скругленные углы 58">
            <a:extLst>
              <a:ext uri="{FF2B5EF4-FFF2-40B4-BE49-F238E27FC236}">
                <a16:creationId xmlns:a16="http://schemas.microsoft.com/office/drawing/2014/main" id="{0FE0AAAC-E6CC-48B5-8C0C-0CB1281D839B}"/>
              </a:ext>
            </a:extLst>
          </p:cNvPr>
          <p:cNvSpPr/>
          <p:nvPr/>
        </p:nvSpPr>
        <p:spPr>
          <a:xfrm>
            <a:off x="4240824" y="2936293"/>
            <a:ext cx="2410791" cy="260132"/>
          </a:xfrm>
          <a:prstGeom prst="roundRect">
            <a:avLst>
              <a:gd name="adj" fmla="val 0"/>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r>
              <a:rPr lang="ru-RU" sz="800" b="1" dirty="0">
                <a:solidFill>
                  <a:srgbClr val="00204D"/>
                </a:solidFill>
              </a:rPr>
              <a:t>  Технопарк Иннополис</a:t>
            </a:r>
          </a:p>
          <a:p>
            <a:r>
              <a:rPr lang="ru-RU" sz="800" dirty="0">
                <a:solidFill>
                  <a:srgbClr val="00204D"/>
                </a:solidFill>
              </a:rPr>
              <a:t>  Казанская область, РТ</a:t>
            </a:r>
          </a:p>
        </p:txBody>
      </p:sp>
      <p:grpSp>
        <p:nvGrpSpPr>
          <p:cNvPr id="17" name="Группа 16">
            <a:extLst>
              <a:ext uri="{FF2B5EF4-FFF2-40B4-BE49-F238E27FC236}">
                <a16:creationId xmlns:a16="http://schemas.microsoft.com/office/drawing/2014/main" id="{5A8CDD9D-0749-4357-870C-06C1FDB920BD}"/>
              </a:ext>
            </a:extLst>
          </p:cNvPr>
          <p:cNvGrpSpPr/>
          <p:nvPr/>
        </p:nvGrpSpPr>
        <p:grpSpPr>
          <a:xfrm>
            <a:off x="5974011" y="2699062"/>
            <a:ext cx="2853526" cy="653657"/>
            <a:chOff x="5800237" y="2465522"/>
            <a:chExt cx="3498763" cy="801462"/>
          </a:xfrm>
        </p:grpSpPr>
        <p:pic>
          <p:nvPicPr>
            <p:cNvPr id="5130" name="Picture 10">
              <a:extLst>
                <a:ext uri="{FF2B5EF4-FFF2-40B4-BE49-F238E27FC236}">
                  <a16:creationId xmlns:a16="http://schemas.microsoft.com/office/drawing/2014/main" id="{76757303-F00F-4C3D-BDC1-41BD561C35F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97538" y="2465522"/>
              <a:ext cx="801462" cy="801462"/>
            </a:xfrm>
            <a:prstGeom prst="rect">
              <a:avLst/>
            </a:prstGeom>
            <a:noFill/>
            <a:extLst>
              <a:ext uri="{909E8E84-426E-40DD-AFC4-6F175D3DCCD1}">
                <a14:hiddenFill xmlns:a14="http://schemas.microsoft.com/office/drawing/2010/main">
                  <a:solidFill>
                    <a:srgbClr val="FFFFFF"/>
                  </a:solidFill>
                </a14:hiddenFill>
              </a:ext>
            </a:extLst>
          </p:spPr>
        </p:pic>
        <p:pic>
          <p:nvPicPr>
            <p:cNvPr id="22" name="Рисунок 21">
              <a:extLst>
                <a:ext uri="{FF2B5EF4-FFF2-40B4-BE49-F238E27FC236}">
                  <a16:creationId xmlns:a16="http://schemas.microsoft.com/office/drawing/2014/main" id="{CBBEA9B5-7CE6-4F35-A3E7-124BB619DA8D}"/>
                </a:ext>
              </a:extLst>
            </p:cNvPr>
            <p:cNvPicPr>
              <a:picLocks noChangeAspect="1"/>
            </p:cNvPicPr>
            <p:nvPr/>
          </p:nvPicPr>
          <p:blipFill>
            <a:blip r:embed="rId35"/>
            <a:stretch>
              <a:fillRect/>
            </a:stretch>
          </p:blipFill>
          <p:spPr>
            <a:xfrm>
              <a:off x="5800237" y="2470141"/>
              <a:ext cx="2596941" cy="796833"/>
            </a:xfrm>
            <a:prstGeom prst="rect">
              <a:avLst/>
            </a:prstGeom>
          </p:spPr>
        </p:pic>
      </p:grpSp>
      <p:sp>
        <p:nvSpPr>
          <p:cNvPr id="70" name="Прямоугольник: скругленные углы 69">
            <a:extLst>
              <a:ext uri="{FF2B5EF4-FFF2-40B4-BE49-F238E27FC236}">
                <a16:creationId xmlns:a16="http://schemas.microsoft.com/office/drawing/2014/main" id="{A83DF129-D0A5-4A71-B720-C18507CC4D16}"/>
              </a:ext>
            </a:extLst>
          </p:cNvPr>
          <p:cNvSpPr/>
          <p:nvPr/>
        </p:nvSpPr>
        <p:spPr>
          <a:xfrm rot="16200000">
            <a:off x="1269076" y="2988063"/>
            <a:ext cx="2593219" cy="71473"/>
          </a:xfrm>
          <a:prstGeom prst="roundRect">
            <a:avLst>
              <a:gd name="adj" fmla="val 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ru-RU" sz="700" i="1" dirty="0">
                <a:solidFill>
                  <a:srgbClr val="00204D"/>
                </a:solidFill>
              </a:rPr>
              <a:t>права на исходный код, его доработку и сопровождение</a:t>
            </a:r>
          </a:p>
        </p:txBody>
      </p:sp>
      <p:sp>
        <p:nvSpPr>
          <p:cNvPr id="64" name="Прямоугольник 63">
            <a:extLst>
              <a:ext uri="{FF2B5EF4-FFF2-40B4-BE49-F238E27FC236}">
                <a16:creationId xmlns:a16="http://schemas.microsoft.com/office/drawing/2014/main" id="{2658C268-10F8-4858-B502-48C428F9F008}"/>
              </a:ext>
            </a:extLst>
          </p:cNvPr>
          <p:cNvSpPr/>
          <p:nvPr/>
        </p:nvSpPr>
        <p:spPr>
          <a:xfrm>
            <a:off x="302488" y="1127904"/>
            <a:ext cx="2123479" cy="415275"/>
          </a:xfrm>
          <a:prstGeom prst="rect">
            <a:avLst/>
          </a:prstGeom>
          <a:solidFill>
            <a:srgbClr val="00204D"/>
          </a:solid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65" name="Rectangle 42">
            <a:extLst>
              <a:ext uri="{FF2B5EF4-FFF2-40B4-BE49-F238E27FC236}">
                <a16:creationId xmlns:a16="http://schemas.microsoft.com/office/drawing/2014/main" id="{58607FA9-C698-4D45-89B5-F0A550196281}"/>
              </a:ext>
            </a:extLst>
          </p:cNvPr>
          <p:cNvSpPr/>
          <p:nvPr/>
        </p:nvSpPr>
        <p:spPr>
          <a:xfrm>
            <a:off x="312113" y="1217358"/>
            <a:ext cx="2093705" cy="246699"/>
          </a:xfrm>
          <a:prstGeom prst="rect">
            <a:avLst/>
          </a:prstGeom>
          <a:noFill/>
          <a:ln w="3175">
            <a:noFill/>
          </a:ln>
        </p:spPr>
        <p:txBody>
          <a:bodyPr wrap="square" lIns="0" tIns="0" rIns="0" bIns="0">
            <a:noAutofit/>
          </a:bodyPr>
          <a:lstStyle/>
          <a:p>
            <a:pPr marL="78314">
              <a:spcBef>
                <a:spcPts val="400"/>
              </a:spcBef>
            </a:pPr>
            <a:r>
              <a:rPr lang="ru-RU" sz="1400" dirty="0">
                <a:solidFill>
                  <a:schemeClr val="bg1"/>
                </a:solidFill>
              </a:rPr>
              <a:t>Примеры внедрений</a:t>
            </a:r>
          </a:p>
        </p:txBody>
      </p:sp>
      <p:sp>
        <p:nvSpPr>
          <p:cNvPr id="68" name="Прямоугольник 67">
            <a:extLst>
              <a:ext uri="{FF2B5EF4-FFF2-40B4-BE49-F238E27FC236}">
                <a16:creationId xmlns:a16="http://schemas.microsoft.com/office/drawing/2014/main" id="{24845B1C-A7E2-433A-BE83-A40CE317BE0F}"/>
              </a:ext>
            </a:extLst>
          </p:cNvPr>
          <p:cNvSpPr/>
          <p:nvPr/>
        </p:nvSpPr>
        <p:spPr>
          <a:xfrm>
            <a:off x="5979350" y="2244885"/>
            <a:ext cx="2848187" cy="415275"/>
          </a:xfrm>
          <a:prstGeom prst="rect">
            <a:avLst/>
          </a:prstGeom>
          <a:solidFill>
            <a:srgbClr val="00204D"/>
          </a:solid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75" name="Rectangle 42">
            <a:extLst>
              <a:ext uri="{FF2B5EF4-FFF2-40B4-BE49-F238E27FC236}">
                <a16:creationId xmlns:a16="http://schemas.microsoft.com/office/drawing/2014/main" id="{A36FF209-929D-4D42-8176-A0DD39A0FABA}"/>
              </a:ext>
            </a:extLst>
          </p:cNvPr>
          <p:cNvSpPr/>
          <p:nvPr/>
        </p:nvSpPr>
        <p:spPr>
          <a:xfrm>
            <a:off x="6027731" y="2343276"/>
            <a:ext cx="2799806" cy="226796"/>
          </a:xfrm>
          <a:prstGeom prst="rect">
            <a:avLst/>
          </a:prstGeom>
          <a:noFill/>
          <a:ln w="3175">
            <a:noFill/>
          </a:ln>
        </p:spPr>
        <p:txBody>
          <a:bodyPr wrap="square" lIns="0" tIns="0" rIns="0" bIns="0">
            <a:noAutofit/>
          </a:bodyPr>
          <a:lstStyle/>
          <a:p>
            <a:pPr marL="78314">
              <a:spcBef>
                <a:spcPts val="400"/>
              </a:spcBef>
            </a:pPr>
            <a:r>
              <a:rPr lang="ru-RU" sz="1400" dirty="0">
                <a:solidFill>
                  <a:schemeClr val="bg1"/>
                </a:solidFill>
              </a:rPr>
              <a:t>Экспертиза</a:t>
            </a:r>
          </a:p>
        </p:txBody>
      </p:sp>
      <p:sp>
        <p:nvSpPr>
          <p:cNvPr id="76" name="Прямоугольник 75">
            <a:extLst>
              <a:ext uri="{FF2B5EF4-FFF2-40B4-BE49-F238E27FC236}">
                <a16:creationId xmlns:a16="http://schemas.microsoft.com/office/drawing/2014/main" id="{BDBFA913-4201-4BA6-892F-FF0627321A46}"/>
              </a:ext>
            </a:extLst>
          </p:cNvPr>
          <p:cNvSpPr/>
          <p:nvPr/>
        </p:nvSpPr>
        <p:spPr>
          <a:xfrm>
            <a:off x="2768962" y="3728980"/>
            <a:ext cx="6057689" cy="415275"/>
          </a:xfrm>
          <a:prstGeom prst="rect">
            <a:avLst/>
          </a:prstGeom>
          <a:solidFill>
            <a:srgbClr val="00204D"/>
          </a:solid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77" name="Rectangle 42">
            <a:extLst>
              <a:ext uri="{FF2B5EF4-FFF2-40B4-BE49-F238E27FC236}">
                <a16:creationId xmlns:a16="http://schemas.microsoft.com/office/drawing/2014/main" id="{69E4C75F-87A7-42C9-BAF3-3A2BDE8D7BF7}"/>
              </a:ext>
            </a:extLst>
          </p:cNvPr>
          <p:cNvSpPr/>
          <p:nvPr/>
        </p:nvSpPr>
        <p:spPr>
          <a:xfrm>
            <a:off x="2851739" y="3831618"/>
            <a:ext cx="5974911" cy="183978"/>
          </a:xfrm>
          <a:prstGeom prst="rect">
            <a:avLst/>
          </a:prstGeom>
          <a:noFill/>
          <a:ln w="3175">
            <a:noFill/>
          </a:ln>
        </p:spPr>
        <p:txBody>
          <a:bodyPr wrap="square" lIns="0" tIns="0" rIns="0" bIns="0">
            <a:noAutofit/>
          </a:bodyPr>
          <a:lstStyle/>
          <a:p>
            <a:pPr marL="78314">
              <a:spcBef>
                <a:spcPts val="400"/>
              </a:spcBef>
            </a:pPr>
            <a:r>
              <a:rPr lang="ru-RU" sz="1400" dirty="0">
                <a:solidFill>
                  <a:schemeClr val="bg1"/>
                </a:solidFill>
              </a:rPr>
              <a:t>Участие в проектах и ассоциациях, резидентный статус</a:t>
            </a:r>
          </a:p>
        </p:txBody>
      </p:sp>
    </p:spTree>
    <p:extLst>
      <p:ext uri="{BB962C8B-B14F-4D97-AF65-F5344CB8AC3E}">
        <p14:creationId xmlns:p14="http://schemas.microsoft.com/office/powerpoint/2010/main" val="36260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2400" dirty="0"/>
              <a:t>Примеры недавних атак и оценка сумм выкупа</a:t>
            </a:r>
            <a:endParaRPr lang="en-US" sz="2400" dirty="0"/>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5" name="TextBox 14"/>
          <p:cNvSpPr txBox="1"/>
          <p:nvPr/>
        </p:nvSpPr>
        <p:spPr>
          <a:xfrm>
            <a:off x="770709" y="1967903"/>
            <a:ext cx="2684980" cy="581298"/>
          </a:xfrm>
          <a:prstGeom prst="rect">
            <a:avLst/>
          </a:prstGeom>
        </p:spPr>
        <p:txBody>
          <a:bodyPr wrap="square" lIns="0" tIns="0" rIns="0" bIns="0" rtlCol="0">
            <a:noAutofit/>
          </a:bodyPr>
          <a:lstStyle/>
          <a:p>
            <a:pPr algn="ctr" defTabSz="432000">
              <a:spcBef>
                <a:spcPts val="600"/>
              </a:spcBef>
            </a:pPr>
            <a:r>
              <a:rPr lang="ru-RU" sz="1400" b="1" dirty="0">
                <a:solidFill>
                  <a:schemeClr val="bg2"/>
                </a:solidFill>
              </a:rPr>
              <a:t>Август 2020</a:t>
            </a:r>
          </a:p>
          <a:p>
            <a:pPr algn="ctr" defTabSz="432000">
              <a:spcBef>
                <a:spcPts val="600"/>
              </a:spcBef>
            </a:pPr>
            <a:r>
              <a:rPr lang="ru-RU" sz="1400" dirty="0">
                <a:solidFill>
                  <a:schemeClr val="bg2"/>
                </a:solidFill>
              </a:rPr>
              <a:t>Ведущий производитель навигационного оборудования </a:t>
            </a:r>
            <a:br>
              <a:rPr lang="ru-RU" sz="1400" dirty="0">
                <a:solidFill>
                  <a:schemeClr val="bg2"/>
                </a:solidFill>
              </a:rPr>
            </a:br>
            <a:endParaRPr lang="en-US" sz="1400" dirty="0">
              <a:solidFill>
                <a:schemeClr val="bg2"/>
              </a:solidFill>
            </a:endParaRPr>
          </a:p>
        </p:txBody>
      </p:sp>
      <p:sp>
        <p:nvSpPr>
          <p:cNvPr id="16" name="TextBox 15"/>
          <p:cNvSpPr txBox="1"/>
          <p:nvPr/>
        </p:nvSpPr>
        <p:spPr>
          <a:xfrm>
            <a:off x="3197416" y="1965284"/>
            <a:ext cx="2750820" cy="581298"/>
          </a:xfrm>
          <a:prstGeom prst="rect">
            <a:avLst/>
          </a:prstGeom>
        </p:spPr>
        <p:txBody>
          <a:bodyPr wrap="square" lIns="0" tIns="0" rIns="0" bIns="0" rtlCol="0">
            <a:noAutofit/>
          </a:bodyPr>
          <a:lstStyle/>
          <a:p>
            <a:pPr algn="ctr" defTabSz="432000">
              <a:spcBef>
                <a:spcPts val="600"/>
              </a:spcBef>
            </a:pPr>
            <a:r>
              <a:rPr lang="ru-RU" sz="1400" b="1" dirty="0">
                <a:solidFill>
                  <a:schemeClr val="bg2"/>
                </a:solidFill>
              </a:rPr>
              <a:t>Май 2021</a:t>
            </a:r>
          </a:p>
          <a:p>
            <a:pPr algn="ctr" defTabSz="432000">
              <a:spcBef>
                <a:spcPts val="600"/>
              </a:spcBef>
            </a:pPr>
            <a:r>
              <a:rPr lang="ru-RU" sz="1400" dirty="0">
                <a:solidFill>
                  <a:schemeClr val="bg2"/>
                </a:solidFill>
              </a:rPr>
              <a:t>Прокачка нефти </a:t>
            </a:r>
            <a:br>
              <a:rPr lang="ru-RU" sz="1400" dirty="0">
                <a:solidFill>
                  <a:schemeClr val="bg2"/>
                </a:solidFill>
              </a:rPr>
            </a:br>
            <a:r>
              <a:rPr lang="ru-RU" sz="1400" dirty="0">
                <a:solidFill>
                  <a:schemeClr val="bg2"/>
                </a:solidFill>
              </a:rPr>
              <a:t>на восточном побережье</a:t>
            </a:r>
            <a:endParaRPr lang="en-US" sz="1400" dirty="0">
              <a:solidFill>
                <a:schemeClr val="bg2"/>
              </a:solidFill>
            </a:endParaRPr>
          </a:p>
        </p:txBody>
      </p:sp>
      <p:sp>
        <p:nvSpPr>
          <p:cNvPr id="17" name="TextBox 16"/>
          <p:cNvSpPr txBox="1"/>
          <p:nvPr/>
        </p:nvSpPr>
        <p:spPr>
          <a:xfrm>
            <a:off x="5691615" y="1962665"/>
            <a:ext cx="2681676" cy="581298"/>
          </a:xfrm>
          <a:prstGeom prst="rect">
            <a:avLst/>
          </a:prstGeom>
        </p:spPr>
        <p:txBody>
          <a:bodyPr wrap="square" lIns="0" tIns="0" rIns="0" bIns="0" rtlCol="0">
            <a:noAutofit/>
          </a:bodyPr>
          <a:lstStyle/>
          <a:p>
            <a:pPr algn="ctr" defTabSz="432000">
              <a:spcBef>
                <a:spcPts val="600"/>
              </a:spcBef>
            </a:pPr>
            <a:r>
              <a:rPr lang="ru-RU" sz="1400" b="1" dirty="0">
                <a:solidFill>
                  <a:schemeClr val="bg2"/>
                </a:solidFill>
              </a:rPr>
              <a:t>Июнь и Октябрь 2020</a:t>
            </a:r>
          </a:p>
          <a:p>
            <a:pPr algn="ctr" defTabSz="432000">
              <a:spcBef>
                <a:spcPts val="600"/>
              </a:spcBef>
            </a:pPr>
            <a:r>
              <a:rPr lang="ru-RU" sz="1400" dirty="0">
                <a:solidFill>
                  <a:schemeClr val="bg2"/>
                </a:solidFill>
              </a:rPr>
              <a:t>Ведущий поставщик</a:t>
            </a:r>
            <a:br>
              <a:rPr lang="ru-RU" sz="1400" dirty="0">
                <a:solidFill>
                  <a:schemeClr val="bg2"/>
                </a:solidFill>
              </a:rPr>
            </a:br>
            <a:r>
              <a:rPr lang="ru-RU" sz="1400" dirty="0">
                <a:solidFill>
                  <a:schemeClr val="bg2"/>
                </a:solidFill>
              </a:rPr>
              <a:t> энергии</a:t>
            </a:r>
            <a:br>
              <a:rPr lang="ru-RU" sz="1400" dirty="0">
                <a:solidFill>
                  <a:schemeClr val="bg2"/>
                </a:solidFill>
              </a:rPr>
            </a:br>
            <a:endParaRPr lang="en-US" sz="1400" dirty="0">
              <a:solidFill>
                <a:schemeClr val="bg2"/>
              </a:solidFill>
            </a:endParaRPr>
          </a:p>
        </p:txBody>
      </p:sp>
      <p:sp>
        <p:nvSpPr>
          <p:cNvPr id="18" name="TextBox 17"/>
          <p:cNvSpPr txBox="1"/>
          <p:nvPr/>
        </p:nvSpPr>
        <p:spPr>
          <a:xfrm>
            <a:off x="1407983" y="3050858"/>
            <a:ext cx="1541170" cy="360000"/>
          </a:xfrm>
          <a:prstGeom prst="rect">
            <a:avLst/>
          </a:prstGeom>
        </p:spPr>
        <p:txBody>
          <a:bodyPr wrap="square" lIns="0" tIns="0" rIns="0" bIns="0" rtlCol="0">
            <a:noAutofit/>
          </a:bodyPr>
          <a:lstStyle/>
          <a:p>
            <a:pPr algn="ctr" defTabSz="432000">
              <a:spcBef>
                <a:spcPts val="600"/>
              </a:spcBef>
            </a:pPr>
            <a:r>
              <a:rPr lang="en-US" b="1" dirty="0">
                <a:solidFill>
                  <a:srgbClr val="002262"/>
                </a:solidFill>
                <a:latin typeface="+mj-lt"/>
              </a:rPr>
              <a:t>$</a:t>
            </a:r>
            <a:r>
              <a:rPr lang="ru-RU" b="1" dirty="0">
                <a:solidFill>
                  <a:srgbClr val="002262"/>
                </a:solidFill>
                <a:latin typeface="+mj-lt"/>
              </a:rPr>
              <a:t>10 млн</a:t>
            </a:r>
            <a:endParaRPr lang="en-US" b="1" dirty="0">
              <a:solidFill>
                <a:srgbClr val="002262"/>
              </a:solidFill>
              <a:latin typeface="+mj-lt"/>
            </a:endParaRPr>
          </a:p>
        </p:txBody>
      </p:sp>
      <p:sp>
        <p:nvSpPr>
          <p:cNvPr id="19" name="TextBox 18"/>
          <p:cNvSpPr txBox="1"/>
          <p:nvPr/>
        </p:nvSpPr>
        <p:spPr>
          <a:xfrm>
            <a:off x="3750257" y="3050858"/>
            <a:ext cx="1622847" cy="600892"/>
          </a:xfrm>
          <a:prstGeom prst="rect">
            <a:avLst/>
          </a:prstGeom>
        </p:spPr>
        <p:txBody>
          <a:bodyPr wrap="square" lIns="0" tIns="0" rIns="0" bIns="0" rtlCol="0">
            <a:noAutofit/>
          </a:bodyPr>
          <a:lstStyle/>
          <a:p>
            <a:pPr algn="ctr" defTabSz="432000">
              <a:spcBef>
                <a:spcPts val="600"/>
              </a:spcBef>
            </a:pPr>
            <a:r>
              <a:rPr lang="en-US" b="1" dirty="0">
                <a:solidFill>
                  <a:srgbClr val="002262"/>
                </a:solidFill>
                <a:latin typeface="+mj-lt"/>
              </a:rPr>
              <a:t>$</a:t>
            </a:r>
            <a:r>
              <a:rPr lang="ru-RU" b="1" dirty="0">
                <a:solidFill>
                  <a:srgbClr val="002262"/>
                </a:solidFill>
                <a:latin typeface="+mj-lt"/>
              </a:rPr>
              <a:t>25 млн</a:t>
            </a:r>
            <a:endParaRPr lang="en-US" sz="1600" b="1" dirty="0">
              <a:solidFill>
                <a:srgbClr val="002262"/>
              </a:solidFill>
              <a:latin typeface="+mj-lt"/>
            </a:endParaRPr>
          </a:p>
        </p:txBody>
      </p:sp>
      <p:sp>
        <p:nvSpPr>
          <p:cNvPr id="20" name="TextBox 19"/>
          <p:cNvSpPr txBox="1"/>
          <p:nvPr/>
        </p:nvSpPr>
        <p:spPr>
          <a:xfrm>
            <a:off x="6113170" y="3050858"/>
            <a:ext cx="1622847" cy="600892"/>
          </a:xfrm>
          <a:prstGeom prst="rect">
            <a:avLst/>
          </a:prstGeom>
        </p:spPr>
        <p:txBody>
          <a:bodyPr wrap="square" lIns="0" tIns="0" rIns="0" bIns="0" rtlCol="0">
            <a:noAutofit/>
          </a:bodyPr>
          <a:lstStyle/>
          <a:p>
            <a:pPr algn="ctr" defTabSz="432000">
              <a:spcBef>
                <a:spcPts val="600"/>
              </a:spcBef>
            </a:pPr>
            <a:r>
              <a:rPr lang="en-US" b="1" dirty="0">
                <a:solidFill>
                  <a:srgbClr val="002262"/>
                </a:solidFill>
                <a:latin typeface="+mj-lt"/>
              </a:rPr>
              <a:t>$14 </a:t>
            </a:r>
            <a:r>
              <a:rPr lang="ru-RU" b="1" dirty="0">
                <a:solidFill>
                  <a:srgbClr val="002262"/>
                </a:solidFill>
                <a:latin typeface="+mj-lt"/>
              </a:rPr>
              <a:t>млн</a:t>
            </a:r>
            <a:endParaRPr lang="en-US" sz="1600" b="1" dirty="0">
              <a:solidFill>
                <a:srgbClr val="002262"/>
              </a:solidFill>
              <a:latin typeface="+mj-lt"/>
            </a:endParaRPr>
          </a:p>
        </p:txBody>
      </p:sp>
      <p:pic>
        <p:nvPicPr>
          <p:cNvPr id="1026" name="Picture 2">
            <a:extLst>
              <a:ext uri="{FF2B5EF4-FFF2-40B4-BE49-F238E27FC236}">
                <a16:creationId xmlns:a16="http://schemas.microsoft.com/office/drawing/2014/main" id="{95DFEB98-81E6-4572-BCA5-A7B2E2747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466" y="983028"/>
            <a:ext cx="1614852" cy="1146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CD45CA-172D-4479-96CE-8F140D6B0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473" y="1228366"/>
            <a:ext cx="1378240" cy="5235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27741F0-0686-4D0A-92EE-035C0453C88D}"/>
              </a:ext>
            </a:extLst>
          </p:cNvPr>
          <p:cNvSpPr txBox="1"/>
          <p:nvPr/>
        </p:nvSpPr>
        <p:spPr>
          <a:xfrm>
            <a:off x="432000" y="3651750"/>
            <a:ext cx="8316713" cy="815608"/>
          </a:xfrm>
          <a:prstGeom prst="rect">
            <a:avLst/>
          </a:prstGeom>
          <a:noFill/>
        </p:spPr>
        <p:txBody>
          <a:bodyPr wrap="square">
            <a:spAutoFit/>
          </a:bodyPr>
          <a:lstStyle/>
          <a:p>
            <a:pPr marL="0" indent="0" algn="ctr">
              <a:buNone/>
            </a:pPr>
            <a:r>
              <a:rPr lang="ru-RU" sz="1400" b="1" dirty="0">
                <a:solidFill>
                  <a:srgbClr val="005ABE"/>
                </a:solidFill>
              </a:rPr>
              <a:t>Что общего у этих трех компаний?</a:t>
            </a:r>
          </a:p>
          <a:p>
            <a:pPr marL="0" indent="0" algn="ctr">
              <a:spcBef>
                <a:spcPts val="600"/>
              </a:spcBef>
              <a:buNone/>
            </a:pPr>
            <a:r>
              <a:rPr lang="ru-RU" sz="1400" dirty="0">
                <a:solidFill>
                  <a:srgbClr val="005ABE"/>
                </a:solidFill>
              </a:rPr>
              <a:t>Во всех компаниях были установлены современные антивирусы </a:t>
            </a:r>
            <a:br>
              <a:rPr lang="ru-RU" sz="1400" dirty="0">
                <a:solidFill>
                  <a:srgbClr val="005ABE"/>
                </a:solidFill>
              </a:rPr>
            </a:br>
            <a:r>
              <a:rPr lang="ru-RU" sz="1400" dirty="0">
                <a:solidFill>
                  <a:srgbClr val="005ABE"/>
                </a:solidFill>
              </a:rPr>
              <a:t>и они своевременно обновлялись</a:t>
            </a:r>
          </a:p>
        </p:txBody>
      </p:sp>
      <p:pic>
        <p:nvPicPr>
          <p:cNvPr id="22" name="Shape 571">
            <a:extLst>
              <a:ext uri="{FF2B5EF4-FFF2-40B4-BE49-F238E27FC236}">
                <a16:creationId xmlns:a16="http://schemas.microsoft.com/office/drawing/2014/main" id="{815B58B0-4E43-4903-9175-19A1B87975AA}"/>
              </a:ext>
            </a:extLst>
          </p:cNvPr>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p:blipFill>
        <p:spPr>
          <a:xfrm>
            <a:off x="3479950" y="860116"/>
            <a:ext cx="2092891" cy="899621"/>
          </a:xfrm>
          <a:prstGeom prst="rect">
            <a:avLst/>
          </a:prstGeom>
        </p:spPr>
      </p:pic>
    </p:spTree>
    <p:extLst>
      <p:ext uri="{BB962C8B-B14F-4D97-AF65-F5344CB8AC3E}">
        <p14:creationId xmlns:p14="http://schemas.microsoft.com/office/powerpoint/2010/main" val="186226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8D4D057C-4C4C-4EDC-8A87-2DF8C9E69963}"/>
              </a:ext>
            </a:extLst>
          </p:cNvPr>
          <p:cNvSpPr>
            <a:spLocks noGrp="1"/>
          </p:cNvSpPr>
          <p:nvPr>
            <p:ph type="body" sz="quarter" idx="11"/>
          </p:nvPr>
        </p:nvSpPr>
        <p:spPr>
          <a:xfrm>
            <a:off x="1296859" y="1861557"/>
            <a:ext cx="3127994" cy="576737"/>
          </a:xfrm>
        </p:spPr>
        <p:txBody>
          <a:bodyPr/>
          <a:lstStyle/>
          <a:p>
            <a:pPr marL="0" indent="0">
              <a:buNone/>
            </a:pPr>
            <a:r>
              <a:rPr lang="ru-RU" dirty="0"/>
              <a:t>максимальный уровень надежности выявления угроз типовым антивирусом</a:t>
            </a:r>
            <a:endParaRPr lang="en-US" dirty="0"/>
          </a:p>
        </p:txBody>
      </p:sp>
      <p:sp>
        <p:nvSpPr>
          <p:cNvPr id="3" name="Заголовок 2">
            <a:extLst>
              <a:ext uri="{FF2B5EF4-FFF2-40B4-BE49-F238E27FC236}">
                <a16:creationId xmlns:a16="http://schemas.microsoft.com/office/drawing/2014/main" id="{C4002767-96C7-490E-80D1-46B57C32C08E}"/>
              </a:ext>
            </a:extLst>
          </p:cNvPr>
          <p:cNvSpPr>
            <a:spLocks noGrp="1"/>
          </p:cNvSpPr>
          <p:nvPr>
            <p:ph type="title"/>
          </p:nvPr>
        </p:nvSpPr>
        <p:spPr/>
        <p:txBody>
          <a:bodyPr/>
          <a:lstStyle/>
          <a:p>
            <a:r>
              <a:rPr lang="ru-RU" dirty="0"/>
              <a:t>0,1% который имеет значение</a:t>
            </a:r>
          </a:p>
        </p:txBody>
      </p:sp>
      <p:sp>
        <p:nvSpPr>
          <p:cNvPr id="4" name="Текст 3">
            <a:extLst>
              <a:ext uri="{FF2B5EF4-FFF2-40B4-BE49-F238E27FC236}">
                <a16:creationId xmlns:a16="http://schemas.microsoft.com/office/drawing/2014/main" id="{00EBEE02-CA65-4AA8-A99E-45FB1C7719BA}"/>
              </a:ext>
            </a:extLst>
          </p:cNvPr>
          <p:cNvSpPr>
            <a:spLocks noGrp="1"/>
          </p:cNvSpPr>
          <p:nvPr>
            <p:ph type="body" sz="quarter" idx="12"/>
          </p:nvPr>
        </p:nvSpPr>
        <p:spPr/>
        <p:txBody>
          <a:bodyPr/>
          <a:lstStyle/>
          <a:p>
            <a:endParaRPr lang="ru-RU"/>
          </a:p>
        </p:txBody>
      </p:sp>
      <p:sp>
        <p:nvSpPr>
          <p:cNvPr id="5" name="Текст 4">
            <a:extLst>
              <a:ext uri="{FF2B5EF4-FFF2-40B4-BE49-F238E27FC236}">
                <a16:creationId xmlns:a16="http://schemas.microsoft.com/office/drawing/2014/main" id="{3AC6FA5A-2EDD-4E73-915D-158CE73923FB}"/>
              </a:ext>
            </a:extLst>
          </p:cNvPr>
          <p:cNvSpPr>
            <a:spLocks noGrp="1"/>
          </p:cNvSpPr>
          <p:nvPr>
            <p:ph type="body" sz="quarter" idx="13"/>
          </p:nvPr>
        </p:nvSpPr>
        <p:spPr/>
        <p:txBody>
          <a:bodyPr/>
          <a:lstStyle/>
          <a:p>
            <a:endParaRPr lang="ru-RU"/>
          </a:p>
        </p:txBody>
      </p:sp>
      <p:sp>
        <p:nvSpPr>
          <p:cNvPr id="6" name="Текст 5">
            <a:extLst>
              <a:ext uri="{FF2B5EF4-FFF2-40B4-BE49-F238E27FC236}">
                <a16:creationId xmlns:a16="http://schemas.microsoft.com/office/drawing/2014/main" id="{DCEB6A24-3C2B-4C8D-BB3B-4D925B97501A}"/>
              </a:ext>
            </a:extLst>
          </p:cNvPr>
          <p:cNvSpPr>
            <a:spLocks noGrp="1"/>
          </p:cNvSpPr>
          <p:nvPr>
            <p:ph type="body" sz="quarter" idx="14"/>
          </p:nvPr>
        </p:nvSpPr>
        <p:spPr/>
        <p:txBody>
          <a:bodyPr/>
          <a:lstStyle/>
          <a:p>
            <a:endParaRPr lang="ru-RU"/>
          </a:p>
        </p:txBody>
      </p:sp>
      <p:sp>
        <p:nvSpPr>
          <p:cNvPr id="7" name="Текст 6">
            <a:extLst>
              <a:ext uri="{FF2B5EF4-FFF2-40B4-BE49-F238E27FC236}">
                <a16:creationId xmlns:a16="http://schemas.microsoft.com/office/drawing/2014/main" id="{FADF80D8-3ABA-4824-8F8C-8155716A4EB3}"/>
              </a:ext>
            </a:extLst>
          </p:cNvPr>
          <p:cNvSpPr>
            <a:spLocks noGrp="1"/>
          </p:cNvSpPr>
          <p:nvPr>
            <p:ph type="body" sz="quarter" idx="15"/>
          </p:nvPr>
        </p:nvSpPr>
        <p:spPr/>
        <p:txBody>
          <a:bodyPr/>
          <a:lstStyle/>
          <a:p>
            <a:endParaRPr lang="ru-RU"/>
          </a:p>
        </p:txBody>
      </p:sp>
      <p:sp>
        <p:nvSpPr>
          <p:cNvPr id="8" name="Текст 7">
            <a:extLst>
              <a:ext uri="{FF2B5EF4-FFF2-40B4-BE49-F238E27FC236}">
                <a16:creationId xmlns:a16="http://schemas.microsoft.com/office/drawing/2014/main" id="{E581ADB6-A499-4023-84BF-73E26B89A76E}"/>
              </a:ext>
            </a:extLst>
          </p:cNvPr>
          <p:cNvSpPr>
            <a:spLocks noGrp="1"/>
          </p:cNvSpPr>
          <p:nvPr>
            <p:ph type="body" sz="quarter" idx="16"/>
          </p:nvPr>
        </p:nvSpPr>
        <p:spPr/>
        <p:txBody>
          <a:bodyPr/>
          <a:lstStyle/>
          <a:p>
            <a:endParaRPr lang="ru-RU"/>
          </a:p>
        </p:txBody>
      </p:sp>
      <p:sp>
        <p:nvSpPr>
          <p:cNvPr id="9" name="Текст 8">
            <a:extLst>
              <a:ext uri="{FF2B5EF4-FFF2-40B4-BE49-F238E27FC236}">
                <a16:creationId xmlns:a16="http://schemas.microsoft.com/office/drawing/2014/main" id="{E1435317-5262-4073-A4D1-FEC8A7D4B13B}"/>
              </a:ext>
            </a:extLst>
          </p:cNvPr>
          <p:cNvSpPr>
            <a:spLocks noGrp="1"/>
          </p:cNvSpPr>
          <p:nvPr>
            <p:ph type="body" sz="quarter" idx="17"/>
          </p:nvPr>
        </p:nvSpPr>
        <p:spPr/>
        <p:txBody>
          <a:bodyPr/>
          <a:lstStyle/>
          <a:p>
            <a:endParaRPr lang="ru-RU"/>
          </a:p>
        </p:txBody>
      </p:sp>
      <p:sp>
        <p:nvSpPr>
          <p:cNvPr id="10" name="Текст 9">
            <a:extLst>
              <a:ext uri="{FF2B5EF4-FFF2-40B4-BE49-F238E27FC236}">
                <a16:creationId xmlns:a16="http://schemas.microsoft.com/office/drawing/2014/main" id="{1FBF8290-D3C2-42E0-86BD-65B71E6AC4C6}"/>
              </a:ext>
            </a:extLst>
          </p:cNvPr>
          <p:cNvSpPr>
            <a:spLocks noGrp="1"/>
          </p:cNvSpPr>
          <p:nvPr>
            <p:ph type="body" sz="quarter" idx="18"/>
          </p:nvPr>
        </p:nvSpPr>
        <p:spPr/>
        <p:txBody>
          <a:bodyPr/>
          <a:lstStyle/>
          <a:p>
            <a:endParaRPr lang="ru-RU"/>
          </a:p>
        </p:txBody>
      </p:sp>
      <p:sp>
        <p:nvSpPr>
          <p:cNvPr id="11" name="TextBox 10">
            <a:extLst>
              <a:ext uri="{FF2B5EF4-FFF2-40B4-BE49-F238E27FC236}">
                <a16:creationId xmlns:a16="http://schemas.microsoft.com/office/drawing/2014/main" id="{A5E3FC9D-5362-440C-8D74-1E7FD0058548}"/>
              </a:ext>
            </a:extLst>
          </p:cNvPr>
          <p:cNvSpPr txBox="1"/>
          <p:nvPr/>
        </p:nvSpPr>
        <p:spPr>
          <a:xfrm>
            <a:off x="2204158" y="882181"/>
            <a:ext cx="914400" cy="569264"/>
          </a:xfrm>
          <a:prstGeom prst="rect">
            <a:avLst/>
          </a:prstGeom>
        </p:spPr>
        <p:txBody>
          <a:bodyPr wrap="none" lIns="0" tIns="0" rIns="0" bIns="0" rtlCol="0">
            <a:noAutofit/>
          </a:bodyPr>
          <a:lstStyle/>
          <a:p>
            <a:pPr algn="r" defTabSz="432000">
              <a:spcBef>
                <a:spcPts val="600"/>
              </a:spcBef>
            </a:pPr>
            <a:r>
              <a:rPr lang="ru-RU" sz="4400" b="1" dirty="0">
                <a:solidFill>
                  <a:srgbClr val="7FBCFF"/>
                </a:solidFill>
                <a:latin typeface="+mj-lt"/>
              </a:rPr>
              <a:t>99,9%</a:t>
            </a:r>
          </a:p>
        </p:txBody>
      </p:sp>
      <p:sp>
        <p:nvSpPr>
          <p:cNvPr id="12" name="TextBox 11">
            <a:extLst>
              <a:ext uri="{FF2B5EF4-FFF2-40B4-BE49-F238E27FC236}">
                <a16:creationId xmlns:a16="http://schemas.microsoft.com/office/drawing/2014/main" id="{3A5C1702-3A9E-4AB5-8E13-06610B3C26E3}"/>
              </a:ext>
            </a:extLst>
          </p:cNvPr>
          <p:cNvSpPr txBox="1"/>
          <p:nvPr/>
        </p:nvSpPr>
        <p:spPr>
          <a:xfrm>
            <a:off x="6339937" y="858980"/>
            <a:ext cx="914400" cy="569264"/>
          </a:xfrm>
          <a:prstGeom prst="rect">
            <a:avLst/>
          </a:prstGeom>
        </p:spPr>
        <p:txBody>
          <a:bodyPr wrap="none" lIns="0" tIns="0" rIns="0" bIns="0" rtlCol="0">
            <a:noAutofit/>
          </a:bodyPr>
          <a:lstStyle/>
          <a:p>
            <a:pPr algn="r" defTabSz="432000">
              <a:spcBef>
                <a:spcPts val="600"/>
              </a:spcBef>
            </a:pPr>
            <a:r>
              <a:rPr lang="ru-RU" sz="4400" b="1" dirty="0">
                <a:solidFill>
                  <a:srgbClr val="82B414"/>
                </a:solidFill>
                <a:latin typeface="+mj-lt"/>
              </a:rPr>
              <a:t>0,1%</a:t>
            </a:r>
          </a:p>
        </p:txBody>
      </p:sp>
      <p:pic>
        <p:nvPicPr>
          <p:cNvPr id="14" name="Рисунок 13">
            <a:extLst>
              <a:ext uri="{FF2B5EF4-FFF2-40B4-BE49-F238E27FC236}">
                <a16:creationId xmlns:a16="http://schemas.microsoft.com/office/drawing/2014/main" id="{C9560CA5-DF99-488F-810D-CDD0D1D64977}"/>
              </a:ext>
            </a:extLst>
          </p:cNvPr>
          <p:cNvPicPr>
            <a:picLocks noChangeAspect="1"/>
          </p:cNvPicPr>
          <p:nvPr/>
        </p:nvPicPr>
        <p:blipFill>
          <a:blip r:embed="rId3"/>
          <a:stretch>
            <a:fillRect/>
          </a:stretch>
        </p:blipFill>
        <p:spPr>
          <a:xfrm>
            <a:off x="4773156" y="1588993"/>
            <a:ext cx="2774246" cy="164257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Рисунок 15">
            <a:extLst>
              <a:ext uri="{FF2B5EF4-FFF2-40B4-BE49-F238E27FC236}">
                <a16:creationId xmlns:a16="http://schemas.microsoft.com/office/drawing/2014/main" id="{EC9C0533-BA17-4DCD-A515-53052254BA36}"/>
              </a:ext>
            </a:extLst>
          </p:cNvPr>
          <p:cNvPicPr>
            <a:picLocks noChangeAspect="1"/>
          </p:cNvPicPr>
          <p:nvPr/>
        </p:nvPicPr>
        <p:blipFill>
          <a:blip r:embed="rId4"/>
          <a:stretch>
            <a:fillRect/>
          </a:stretch>
        </p:blipFill>
        <p:spPr>
          <a:xfrm>
            <a:off x="6484293" y="2566912"/>
            <a:ext cx="2372063" cy="19097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078" name="Picture 6" descr="Shield Antivirus Vector SVG Icon (29) - PNG Repo Free PNG Icons">
            <a:extLst>
              <a:ext uri="{FF2B5EF4-FFF2-40B4-BE49-F238E27FC236}">
                <a16:creationId xmlns:a16="http://schemas.microsoft.com/office/drawing/2014/main" id="{0E5E7745-E112-4B76-A004-6BFB9F294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185" y="1980068"/>
            <a:ext cx="598053" cy="59805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Прямая соединительная линия 19">
            <a:extLst>
              <a:ext uri="{FF2B5EF4-FFF2-40B4-BE49-F238E27FC236}">
                <a16:creationId xmlns:a16="http://schemas.microsoft.com/office/drawing/2014/main" id="{A72BC422-7D43-49B2-972B-20892A296F42}"/>
              </a:ext>
            </a:extLst>
          </p:cNvPr>
          <p:cNvCxnSpPr/>
          <p:nvPr/>
        </p:nvCxnSpPr>
        <p:spPr>
          <a:xfrm>
            <a:off x="4572000" y="1131750"/>
            <a:ext cx="0" cy="3419613"/>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363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DE0F7B8-03B3-6644-895B-5AEAA45FA15E}"/>
              </a:ext>
            </a:extLst>
          </p:cNvPr>
          <p:cNvSpPr txBox="1">
            <a:spLocks/>
          </p:cNvSpPr>
          <p:nvPr/>
        </p:nvSpPr>
        <p:spPr>
          <a:xfrm>
            <a:off x="395287" y="237318"/>
            <a:ext cx="8363745" cy="713596"/>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0000"/>
              </a:lnSpc>
            </a:pPr>
            <a:r>
              <a:rPr lang="ru-RU" dirty="0">
                <a:solidFill>
                  <a:schemeClr val="tx1"/>
                </a:solidFill>
              </a:rPr>
              <a:t>Обнаружение вирусов-вымогателей</a:t>
            </a:r>
            <a:br>
              <a:rPr lang="en-US" dirty="0">
                <a:solidFill>
                  <a:schemeClr val="tx1"/>
                </a:solidFill>
              </a:rPr>
            </a:br>
            <a:r>
              <a:rPr lang="ru-RU" sz="2000" b="0" dirty="0">
                <a:solidFill>
                  <a:schemeClr val="tx1"/>
                </a:solidFill>
              </a:rPr>
              <a:t>оценка времени обновления антивирусов для атак 0-дня</a:t>
            </a:r>
            <a:endParaRPr lang="en-US" sz="2000" b="0" dirty="0">
              <a:solidFill>
                <a:schemeClr val="tx1"/>
              </a:solidFill>
            </a:endParaRPr>
          </a:p>
        </p:txBody>
      </p:sp>
      <p:grpSp>
        <p:nvGrpSpPr>
          <p:cNvPr id="2" name="Group 1">
            <a:extLst>
              <a:ext uri="{FF2B5EF4-FFF2-40B4-BE49-F238E27FC236}">
                <a16:creationId xmlns:a16="http://schemas.microsoft.com/office/drawing/2014/main" id="{75140035-BEE3-9F43-85B0-DD8716BD5157}"/>
              </a:ext>
            </a:extLst>
          </p:cNvPr>
          <p:cNvGrpSpPr/>
          <p:nvPr/>
        </p:nvGrpSpPr>
        <p:grpSpPr>
          <a:xfrm>
            <a:off x="72000" y="1131751"/>
            <a:ext cx="9000000" cy="2879999"/>
            <a:chOff x="546925" y="1147261"/>
            <a:chExt cx="8050150" cy="2682644"/>
          </a:xfrm>
        </p:grpSpPr>
        <p:sp>
          <p:nvSpPr>
            <p:cNvPr id="28" name="TextBox 27">
              <a:extLst>
                <a:ext uri="{FF2B5EF4-FFF2-40B4-BE49-F238E27FC236}">
                  <a16:creationId xmlns:a16="http://schemas.microsoft.com/office/drawing/2014/main" id="{D8937F30-8A65-CC4B-9475-BED05BC8757B}"/>
                </a:ext>
              </a:extLst>
            </p:cNvPr>
            <p:cNvSpPr txBox="1"/>
            <p:nvPr/>
          </p:nvSpPr>
          <p:spPr>
            <a:xfrm>
              <a:off x="5449647" y="1147261"/>
              <a:ext cx="1508760" cy="608389"/>
            </a:xfrm>
            <a:prstGeom prst="rect">
              <a:avLst/>
            </a:prstGeom>
            <a:solidFill>
              <a:schemeClr val="bg2"/>
            </a:solidFill>
          </p:spPr>
          <p:txBody>
            <a:bodyPr wrap="square" lIns="108000" tIns="36000" rtlCol="0" anchor="ctr">
              <a:noAutofit/>
            </a:bodyPr>
            <a:lstStyle/>
            <a:p>
              <a:pPr algn="ctr" defTabSz="914378">
                <a:defRPr/>
              </a:pPr>
              <a:r>
                <a:rPr lang="en-US" sz="1400" b="1" kern="0" dirty="0" err="1">
                  <a:solidFill>
                    <a:srgbClr val="FFFFFF"/>
                  </a:solidFill>
                </a:rPr>
                <a:t>Ryuk</a:t>
              </a:r>
              <a:br>
                <a:rPr lang="ru-RU" sz="1400" b="1" kern="0" dirty="0">
                  <a:solidFill>
                    <a:srgbClr val="FFFFFF"/>
                  </a:solidFill>
                </a:rPr>
              </a:br>
              <a:r>
                <a:rPr lang="ru-RU" sz="1400" b="1" kern="0" dirty="0" err="1">
                  <a:solidFill>
                    <a:srgbClr val="FFFFFF"/>
                  </a:solidFill>
                </a:rPr>
                <a:t>Апр</a:t>
              </a:r>
              <a:r>
                <a:rPr lang="ru-RU" sz="1400" b="1" kern="0" dirty="0">
                  <a:solidFill>
                    <a:srgbClr val="FFFFFF"/>
                  </a:solidFill>
                </a:rPr>
                <a:t> 2020</a:t>
              </a:r>
              <a:endParaRPr lang="en-US" sz="1400" b="1" kern="0" dirty="0">
                <a:solidFill>
                  <a:srgbClr val="FFFFFF"/>
                </a:solidFill>
              </a:endParaRPr>
            </a:p>
          </p:txBody>
        </p:sp>
        <p:sp>
          <p:nvSpPr>
            <p:cNvPr id="29" name="TextBox 28">
              <a:extLst>
                <a:ext uri="{FF2B5EF4-FFF2-40B4-BE49-F238E27FC236}">
                  <a16:creationId xmlns:a16="http://schemas.microsoft.com/office/drawing/2014/main" id="{B315B3A7-DD2F-454F-9109-493B5CF746C1}"/>
                </a:ext>
              </a:extLst>
            </p:cNvPr>
            <p:cNvSpPr txBox="1"/>
            <p:nvPr/>
          </p:nvSpPr>
          <p:spPr>
            <a:xfrm>
              <a:off x="546925" y="1147261"/>
              <a:ext cx="1512000" cy="608388"/>
            </a:xfrm>
            <a:prstGeom prst="rect">
              <a:avLst/>
            </a:prstGeom>
            <a:solidFill>
              <a:schemeClr val="bg2"/>
            </a:solidFill>
          </p:spPr>
          <p:txBody>
            <a:bodyPr wrap="square" lIns="108000" tIns="36000" rtlCol="0" anchor="ctr">
              <a:noAutofit/>
            </a:bodyPr>
            <a:lstStyle>
              <a:defPPr>
                <a:defRPr lang="en-US"/>
              </a:defPPr>
              <a:lvl1pPr lvl="0" defTabSz="914400">
                <a:defRPr sz="1400" b="1" kern="0">
                  <a:solidFill>
                    <a:srgbClr val="FFFFFF"/>
                  </a:solidFill>
                </a:defRPr>
              </a:lvl1pPr>
            </a:lstStyle>
            <a:p>
              <a:pPr algn="ctr" defTabSz="622285">
                <a:lnSpc>
                  <a:spcPct val="90000"/>
                </a:lnSpc>
                <a:spcBef>
                  <a:spcPct val="0"/>
                </a:spcBef>
                <a:spcAft>
                  <a:spcPct val="35000"/>
                </a:spcAft>
              </a:pPr>
              <a:r>
                <a:rPr lang="en-US" kern="1200" dirty="0"/>
                <a:t>Ragnar Locker</a:t>
              </a:r>
              <a:endParaRPr lang="ru-RU" kern="1200" dirty="0"/>
            </a:p>
            <a:p>
              <a:pPr algn="ctr" defTabSz="622285">
                <a:lnSpc>
                  <a:spcPct val="90000"/>
                </a:lnSpc>
                <a:spcBef>
                  <a:spcPct val="0"/>
                </a:spcBef>
                <a:spcAft>
                  <a:spcPct val="35000"/>
                </a:spcAft>
              </a:pPr>
              <a:r>
                <a:rPr lang="ru-RU" kern="1200" dirty="0"/>
                <a:t>Май 2020</a:t>
              </a:r>
              <a:endParaRPr lang="en-US" kern="1200" dirty="0"/>
            </a:p>
          </p:txBody>
        </p:sp>
        <p:sp>
          <p:nvSpPr>
            <p:cNvPr id="30" name="TextBox 29">
              <a:extLst>
                <a:ext uri="{FF2B5EF4-FFF2-40B4-BE49-F238E27FC236}">
                  <a16:creationId xmlns:a16="http://schemas.microsoft.com/office/drawing/2014/main" id="{7D112375-BD92-2442-BE0C-7E98465D475F}"/>
                </a:ext>
              </a:extLst>
            </p:cNvPr>
            <p:cNvSpPr txBox="1"/>
            <p:nvPr/>
          </p:nvSpPr>
          <p:spPr>
            <a:xfrm>
              <a:off x="3816001" y="1147261"/>
              <a:ext cx="1512000" cy="608388"/>
            </a:xfrm>
            <a:prstGeom prst="rect">
              <a:avLst/>
            </a:prstGeom>
            <a:solidFill>
              <a:schemeClr val="bg2"/>
            </a:solidFill>
          </p:spPr>
          <p:txBody>
            <a:bodyPr wrap="square" lIns="108000" tIns="36000" rtlCol="0" anchor="ctr">
              <a:noAutofit/>
            </a:bodyPr>
            <a:lstStyle/>
            <a:p>
              <a:pPr algn="ctr" defTabSz="914378">
                <a:defRPr/>
              </a:pPr>
              <a:r>
                <a:rPr lang="en-US" sz="1400" b="1" kern="0" dirty="0" err="1">
                  <a:solidFill>
                    <a:srgbClr val="FFFFFF"/>
                  </a:solidFill>
                </a:rPr>
                <a:t>DoppelPaymer</a:t>
              </a:r>
              <a:br>
                <a:rPr lang="ru-RU" sz="1400" b="1" kern="0" dirty="0">
                  <a:solidFill>
                    <a:srgbClr val="FFFFFF"/>
                  </a:solidFill>
                </a:rPr>
              </a:br>
              <a:r>
                <a:rPr lang="ru-RU" sz="1400" b="1" kern="0" dirty="0" err="1">
                  <a:solidFill>
                    <a:srgbClr val="FFFFFF"/>
                  </a:solidFill>
                </a:rPr>
                <a:t>Янв</a:t>
              </a:r>
              <a:r>
                <a:rPr lang="ru-RU" sz="1400" b="1" kern="0" dirty="0">
                  <a:solidFill>
                    <a:srgbClr val="FFFFFF"/>
                  </a:solidFill>
                </a:rPr>
                <a:t> 2021</a:t>
              </a:r>
              <a:endParaRPr lang="en-US" sz="1400" b="1" kern="0" dirty="0">
                <a:solidFill>
                  <a:srgbClr val="FFFFFF"/>
                </a:solidFill>
              </a:endParaRPr>
            </a:p>
          </p:txBody>
        </p:sp>
        <p:sp>
          <p:nvSpPr>
            <p:cNvPr id="31" name="TextBox 30">
              <a:extLst>
                <a:ext uri="{FF2B5EF4-FFF2-40B4-BE49-F238E27FC236}">
                  <a16:creationId xmlns:a16="http://schemas.microsoft.com/office/drawing/2014/main" id="{E9C9B1EE-7E9A-3D4E-B998-FF0AC03E37F1}"/>
                </a:ext>
              </a:extLst>
            </p:cNvPr>
            <p:cNvSpPr txBox="1"/>
            <p:nvPr/>
          </p:nvSpPr>
          <p:spPr>
            <a:xfrm>
              <a:off x="7085075" y="1147261"/>
              <a:ext cx="1512000" cy="608388"/>
            </a:xfrm>
            <a:prstGeom prst="rect">
              <a:avLst/>
            </a:prstGeom>
            <a:solidFill>
              <a:schemeClr val="bg2"/>
            </a:solidFill>
          </p:spPr>
          <p:txBody>
            <a:bodyPr wrap="square" lIns="108000" tIns="36000" rtlCol="0" anchor="ctr">
              <a:noAutofit/>
            </a:bodyPr>
            <a:lstStyle/>
            <a:p>
              <a:pPr algn="ctr" defTabSz="914378">
                <a:defRPr/>
              </a:pPr>
              <a:r>
                <a:rPr lang="en-US" sz="1400" b="1" kern="0" dirty="0">
                  <a:solidFill>
                    <a:srgbClr val="FFFFFF"/>
                  </a:solidFill>
                </a:rPr>
                <a:t>Maze</a:t>
              </a:r>
              <a:br>
                <a:rPr lang="en-US" sz="1400" b="1" kern="0" dirty="0">
                  <a:solidFill>
                    <a:srgbClr val="FFFFFF"/>
                  </a:solidFill>
                </a:rPr>
              </a:br>
              <a:r>
                <a:rPr lang="ru-RU" sz="1400" b="1" kern="0" dirty="0">
                  <a:solidFill>
                    <a:srgbClr val="FFFFFF"/>
                  </a:solidFill>
                </a:rPr>
                <a:t>Дек 2020</a:t>
              </a:r>
              <a:endParaRPr lang="en-US" sz="1400" b="1" kern="0" dirty="0">
                <a:solidFill>
                  <a:srgbClr val="FFFFFF"/>
                </a:solidFill>
              </a:endParaRPr>
            </a:p>
          </p:txBody>
        </p:sp>
        <p:sp>
          <p:nvSpPr>
            <p:cNvPr id="32" name="TextBox 31">
              <a:extLst>
                <a:ext uri="{FF2B5EF4-FFF2-40B4-BE49-F238E27FC236}">
                  <a16:creationId xmlns:a16="http://schemas.microsoft.com/office/drawing/2014/main" id="{CC39EFF0-3BC6-4540-A43D-5927F79929DE}"/>
                </a:ext>
              </a:extLst>
            </p:cNvPr>
            <p:cNvSpPr txBox="1"/>
            <p:nvPr/>
          </p:nvSpPr>
          <p:spPr>
            <a:xfrm>
              <a:off x="2181463" y="1147261"/>
              <a:ext cx="1512000" cy="608388"/>
            </a:xfrm>
            <a:prstGeom prst="rect">
              <a:avLst/>
            </a:prstGeom>
            <a:solidFill>
              <a:schemeClr val="bg2"/>
            </a:solidFill>
          </p:spPr>
          <p:txBody>
            <a:bodyPr wrap="square" lIns="108000" tIns="36000" rIns="0" rtlCol="0" anchor="ctr">
              <a:noAutofit/>
            </a:bodyPr>
            <a:lstStyle/>
            <a:p>
              <a:pPr algn="ctr" defTabSz="914378">
                <a:defRPr/>
              </a:pPr>
              <a:r>
                <a:rPr lang="en-US" sz="1400" b="1" dirty="0">
                  <a:solidFill>
                    <a:schemeClr val="bg1"/>
                  </a:solidFill>
                </a:rPr>
                <a:t>CLOP</a:t>
              </a:r>
              <a:br>
                <a:rPr lang="en-US" sz="1400" b="1" dirty="0">
                  <a:solidFill>
                    <a:schemeClr val="bg1"/>
                  </a:solidFill>
                </a:rPr>
              </a:br>
              <a:r>
                <a:rPr lang="ru-RU" sz="1400" b="1" dirty="0" err="1">
                  <a:solidFill>
                    <a:schemeClr val="bg1"/>
                  </a:solidFill>
                </a:rPr>
                <a:t>Окт</a:t>
              </a:r>
              <a:r>
                <a:rPr lang="ru-RU" sz="1400" b="1" dirty="0">
                  <a:solidFill>
                    <a:schemeClr val="bg1"/>
                  </a:solidFill>
                </a:rPr>
                <a:t> 2020</a:t>
              </a:r>
              <a:endParaRPr lang="en-US" sz="1400" b="1" dirty="0">
                <a:solidFill>
                  <a:schemeClr val="bg1"/>
                </a:solidFill>
              </a:endParaRPr>
            </a:p>
          </p:txBody>
        </p:sp>
        <p:sp>
          <p:nvSpPr>
            <p:cNvPr id="33" name="Rectangle 32">
              <a:extLst>
                <a:ext uri="{FF2B5EF4-FFF2-40B4-BE49-F238E27FC236}">
                  <a16:creationId xmlns:a16="http://schemas.microsoft.com/office/drawing/2014/main" id="{ADC84957-88C6-BE4E-85E7-8B36A30CAEA5}"/>
                </a:ext>
              </a:extLst>
            </p:cNvPr>
            <p:cNvSpPr/>
            <p:nvPr/>
          </p:nvSpPr>
          <p:spPr>
            <a:xfrm>
              <a:off x="546925" y="1755649"/>
              <a:ext cx="1512000" cy="207425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marL="0" lvl="1" defTabSz="622285">
                <a:spcBef>
                  <a:spcPts val="600"/>
                </a:spcBef>
                <a:tabLst>
                  <a:tab pos="1367966" algn="r"/>
                </a:tabLst>
              </a:pPr>
              <a:r>
                <a:rPr lang="ru-RU" sz="1200" b="1" dirty="0" err="1">
                  <a:solidFill>
                    <a:schemeClr val="bg1"/>
                  </a:solidFill>
                  <a:latin typeface="Arial" panose="020B0604020202020204" pitchFamily="34" charset="0"/>
                  <a:cs typeface="Arial" panose="020B0604020202020204" pitchFamily="34" charset="0"/>
                </a:rPr>
                <a:t>Акронис</a:t>
              </a:r>
              <a:r>
                <a:rPr lang="ru-RU" sz="1200" b="1" dirty="0">
                  <a:solidFill>
                    <a:schemeClr val="bg1"/>
                  </a:solidFill>
                  <a:latin typeface="Arial" panose="020B0604020202020204" pitchFamily="34" charset="0"/>
                  <a:cs typeface="Arial" panose="020B0604020202020204" pitchFamily="34" charset="0"/>
                </a:rPr>
                <a:t> Активная Защита</a:t>
              </a:r>
              <a:br>
                <a:rPr lang="ru-RU"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highlight>
                    <a:srgbClr val="000080"/>
                  </a:highlight>
                  <a:latin typeface="Arial" panose="020B0604020202020204" pitchFamily="34" charset="0"/>
                  <a:cs typeface="Arial" panose="020B0604020202020204" pitchFamily="34" charset="0"/>
                </a:rPr>
                <a:t>0 </a:t>
              </a:r>
              <a:r>
                <a:rPr lang="ru-RU" sz="1200" b="1" dirty="0">
                  <a:solidFill>
                    <a:schemeClr val="bg1"/>
                  </a:solidFill>
                  <a:highlight>
                    <a:srgbClr val="000080"/>
                  </a:highlight>
                  <a:latin typeface="Arial" panose="020B0604020202020204" pitchFamily="34" charset="0"/>
                  <a:cs typeface="Arial" panose="020B0604020202020204" pitchFamily="34" charset="0"/>
                </a:rPr>
                <a:t>часов</a:t>
              </a: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Ноябрь 2020</a:t>
              </a: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Игровой разработчик </a:t>
              </a:r>
              <a:r>
                <a:rPr lang="en" sz="1400" b="1" dirty="0">
                  <a:solidFill>
                    <a:schemeClr val="bg1"/>
                  </a:solidFill>
                  <a:latin typeface="Arial" panose="020B0604020202020204" pitchFamily="34" charset="0"/>
                  <a:cs typeface="Arial" panose="020B0604020202020204" pitchFamily="34" charset="0"/>
                </a:rPr>
                <a:t>Capcom </a:t>
              </a:r>
              <a:r>
                <a:rPr lang="ru-RU" sz="1400" b="1" dirty="0">
                  <a:solidFill>
                    <a:schemeClr val="bg1"/>
                  </a:solidFill>
                  <a:latin typeface="Arial" panose="020B0604020202020204" pitchFamily="34" charset="0"/>
                  <a:cs typeface="Arial" panose="020B0604020202020204" pitchFamily="34" charset="0"/>
                </a:rPr>
                <a:t>и винодельня </a:t>
              </a:r>
              <a:r>
                <a:rPr lang="en" sz="1400" b="1" dirty="0">
                  <a:solidFill>
                    <a:schemeClr val="bg1"/>
                  </a:solidFill>
                  <a:latin typeface="Arial" panose="020B0604020202020204" pitchFamily="34" charset="0"/>
                  <a:cs typeface="Arial" panose="020B0604020202020204" pitchFamily="34" charset="0"/>
                </a:rPr>
                <a:t>Campari</a:t>
              </a:r>
              <a:endParaRPr lang="en-US" sz="1400" b="1" dirty="0">
                <a:solidFill>
                  <a:schemeClr val="bg1"/>
                </a:solidFill>
                <a:highlight>
                  <a:srgbClr val="000080"/>
                </a:highligh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D7ADBBC-7375-6545-A4EB-289E3C836817}"/>
                </a:ext>
              </a:extLst>
            </p:cNvPr>
            <p:cNvSpPr/>
            <p:nvPr/>
          </p:nvSpPr>
          <p:spPr>
            <a:xfrm>
              <a:off x="5449647" y="1755648"/>
              <a:ext cx="1508760" cy="207425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72000" rIns="9144" bIns="0" rtlCol="0" anchor="t"/>
            <a:lstStyle/>
            <a:p>
              <a:pPr marL="0" lvl="1" defTabSz="622285">
                <a:spcBef>
                  <a:spcPts val="600"/>
                </a:spcBef>
                <a:tabLst>
                  <a:tab pos="1367966" algn="r"/>
                </a:tabLst>
              </a:pPr>
              <a:r>
                <a:rPr lang="ru-RU" sz="1200" b="1" dirty="0" err="1">
                  <a:solidFill>
                    <a:schemeClr val="bg1"/>
                  </a:solidFill>
                  <a:latin typeface="Arial" panose="020B0604020202020204" pitchFamily="34" charset="0"/>
                  <a:cs typeface="Arial" panose="020B0604020202020204" pitchFamily="34" charset="0"/>
                </a:rPr>
                <a:t>Акронис</a:t>
              </a:r>
              <a:r>
                <a:rPr lang="ru-RU" sz="1200" b="1" dirty="0">
                  <a:solidFill>
                    <a:schemeClr val="bg1"/>
                  </a:solidFill>
                  <a:latin typeface="Arial" panose="020B0604020202020204" pitchFamily="34" charset="0"/>
                  <a:cs typeface="Arial" panose="020B0604020202020204" pitchFamily="34" charset="0"/>
                </a:rPr>
                <a:t> Активная Защита</a:t>
              </a:r>
              <a:br>
                <a:rPr lang="ru-RU"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highlight>
                    <a:srgbClr val="000080"/>
                  </a:highlight>
                  <a:latin typeface="Arial" panose="020B0604020202020204" pitchFamily="34" charset="0"/>
                  <a:cs typeface="Arial" panose="020B0604020202020204" pitchFamily="34" charset="0"/>
                </a:rPr>
                <a:t>0 </a:t>
              </a:r>
              <a:r>
                <a:rPr lang="ru-RU" sz="1200" b="1" dirty="0">
                  <a:solidFill>
                    <a:schemeClr val="bg1"/>
                  </a:solidFill>
                  <a:highlight>
                    <a:srgbClr val="000080"/>
                  </a:highlight>
                  <a:latin typeface="Arial" panose="020B0604020202020204" pitchFamily="34" charset="0"/>
                  <a:cs typeface="Arial" panose="020B0604020202020204" pitchFamily="34" charset="0"/>
                </a:rPr>
                <a:t>часов</a:t>
              </a: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150 млн </a:t>
              </a:r>
              <a:r>
                <a:rPr lang="ru-RU" sz="1400" b="1" dirty="0" err="1">
                  <a:solidFill>
                    <a:schemeClr val="bg1"/>
                  </a:solidFill>
                  <a:latin typeface="Arial" panose="020B0604020202020204" pitchFamily="34" charset="0"/>
                  <a:cs typeface="Arial" panose="020B0604020202020204" pitchFamily="34" charset="0"/>
                </a:rPr>
                <a:t>долл</a:t>
              </a:r>
              <a:r>
                <a:rPr lang="ru-RU" sz="1400" b="1" dirty="0">
                  <a:solidFill>
                    <a:schemeClr val="bg1"/>
                  </a:solidFill>
                  <a:latin typeface="Arial" panose="020B0604020202020204" pitchFamily="34" charset="0"/>
                  <a:cs typeface="Arial" panose="020B0604020202020204" pitchFamily="34" charset="0"/>
                </a:rPr>
                <a:t> выкупа</a:t>
              </a:r>
              <a:endParaRPr lang="en-US" sz="1400" b="1" dirty="0">
                <a:solidFill>
                  <a:schemeClr val="bg1"/>
                </a:solidFill>
                <a:highlight>
                  <a:srgbClr val="000080"/>
                </a:highlight>
                <a:latin typeface="Arial" panose="020B0604020202020204" pitchFamily="34" charset="0"/>
                <a:cs typeface="Arial" panose="020B0604020202020204" pitchFamily="34" charset="0"/>
              </a:endParaRP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Школы и больницы США, Германии, муниципалитеты</a:t>
              </a:r>
              <a:endParaRPr lang="en-US" sz="1400" b="1"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C25D4FE8-635A-784D-9DF1-8E7A5E549FA1}"/>
                </a:ext>
              </a:extLst>
            </p:cNvPr>
            <p:cNvSpPr/>
            <p:nvPr/>
          </p:nvSpPr>
          <p:spPr>
            <a:xfrm>
              <a:off x="3816001" y="1755648"/>
              <a:ext cx="1512000" cy="207425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marL="0" lvl="1" defTabSz="622285">
                <a:spcBef>
                  <a:spcPts val="600"/>
                </a:spcBef>
                <a:tabLst>
                  <a:tab pos="1367966" algn="r"/>
                </a:tabLst>
              </a:pPr>
              <a:r>
                <a:rPr lang="ru-RU" sz="1200" b="1" dirty="0" err="1">
                  <a:solidFill>
                    <a:schemeClr val="bg1"/>
                  </a:solidFill>
                  <a:latin typeface="Arial" panose="020B0604020202020204" pitchFamily="34" charset="0"/>
                  <a:cs typeface="Arial" panose="020B0604020202020204" pitchFamily="34" charset="0"/>
                </a:rPr>
                <a:t>Акронис</a:t>
              </a:r>
              <a:r>
                <a:rPr lang="ru-RU" sz="1200" b="1" dirty="0">
                  <a:solidFill>
                    <a:schemeClr val="bg1"/>
                  </a:solidFill>
                  <a:latin typeface="Arial" panose="020B0604020202020204" pitchFamily="34" charset="0"/>
                  <a:cs typeface="Arial" panose="020B0604020202020204" pitchFamily="34" charset="0"/>
                </a:rPr>
                <a:t> Активная Защита</a:t>
              </a:r>
              <a:br>
                <a:rPr lang="ru-RU"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highlight>
                    <a:srgbClr val="000080"/>
                  </a:highlight>
                  <a:latin typeface="Arial" panose="020B0604020202020204" pitchFamily="34" charset="0"/>
                  <a:cs typeface="Arial" panose="020B0604020202020204" pitchFamily="34" charset="0"/>
                </a:rPr>
                <a:t>0 </a:t>
              </a:r>
              <a:r>
                <a:rPr lang="ru-RU" sz="1200" b="1" dirty="0">
                  <a:solidFill>
                    <a:schemeClr val="bg1"/>
                  </a:solidFill>
                  <a:highlight>
                    <a:srgbClr val="000080"/>
                  </a:highlight>
                  <a:latin typeface="Arial" panose="020B0604020202020204" pitchFamily="34" charset="0"/>
                  <a:cs typeface="Arial" panose="020B0604020202020204" pitchFamily="34" charset="0"/>
                </a:rPr>
                <a:t>часов</a:t>
              </a: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Февраль 2021</a:t>
              </a:r>
            </a:p>
            <a:p>
              <a:pPr marL="0" lvl="1" defTabSz="622285">
                <a:spcBef>
                  <a:spcPts val="600"/>
                </a:spcBef>
                <a:tabLst>
                  <a:tab pos="1367966" algn="r"/>
                </a:tabLst>
              </a:pPr>
              <a:r>
                <a:rPr lang="en" sz="1400" b="1" dirty="0">
                  <a:solidFill>
                    <a:schemeClr val="bg1"/>
                  </a:solidFill>
                  <a:latin typeface="Arial" panose="020B0604020202020204" pitchFamily="34" charset="0"/>
                  <a:cs typeface="Arial" panose="020B0604020202020204" pitchFamily="34" charset="0"/>
                </a:rPr>
                <a:t>Kia Motors</a:t>
              </a:r>
              <a:endParaRPr lang="en-US" sz="600" dirty="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6E0CDA8-9590-D742-971B-67A678194307}"/>
                </a:ext>
              </a:extLst>
            </p:cNvPr>
            <p:cNvSpPr/>
            <p:nvPr/>
          </p:nvSpPr>
          <p:spPr>
            <a:xfrm>
              <a:off x="2181463" y="1755648"/>
              <a:ext cx="1512000" cy="207425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marL="0" lvl="1" defTabSz="622285">
                <a:spcBef>
                  <a:spcPts val="600"/>
                </a:spcBef>
                <a:tabLst>
                  <a:tab pos="1367966" algn="r"/>
                </a:tabLst>
              </a:pPr>
              <a:r>
                <a:rPr lang="ru-RU" sz="1200" b="1" dirty="0" err="1">
                  <a:solidFill>
                    <a:schemeClr val="bg1"/>
                  </a:solidFill>
                  <a:latin typeface="Arial" panose="020B0604020202020204" pitchFamily="34" charset="0"/>
                  <a:cs typeface="Arial" panose="020B0604020202020204" pitchFamily="34" charset="0"/>
                </a:rPr>
                <a:t>Акронис</a:t>
              </a:r>
              <a:r>
                <a:rPr lang="ru-RU" sz="1200" b="1" dirty="0">
                  <a:solidFill>
                    <a:schemeClr val="bg1"/>
                  </a:solidFill>
                  <a:latin typeface="Arial" panose="020B0604020202020204" pitchFamily="34" charset="0"/>
                  <a:cs typeface="Arial" panose="020B0604020202020204" pitchFamily="34" charset="0"/>
                </a:rPr>
                <a:t> Активная Защита</a:t>
              </a:r>
              <a:br>
                <a:rPr lang="ru-RU"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highlight>
                    <a:srgbClr val="000080"/>
                  </a:highlight>
                  <a:latin typeface="Arial" panose="020B0604020202020204" pitchFamily="34" charset="0"/>
                  <a:cs typeface="Arial" panose="020B0604020202020204" pitchFamily="34" charset="0"/>
                </a:rPr>
                <a:t>0 </a:t>
              </a:r>
              <a:r>
                <a:rPr lang="ru-RU" sz="1200" b="1" dirty="0">
                  <a:solidFill>
                    <a:schemeClr val="bg1"/>
                  </a:solidFill>
                  <a:highlight>
                    <a:srgbClr val="000080"/>
                  </a:highlight>
                  <a:latin typeface="Arial" panose="020B0604020202020204" pitchFamily="34" charset="0"/>
                  <a:cs typeface="Arial" panose="020B0604020202020204" pitchFamily="34" charset="0"/>
                </a:rPr>
                <a:t>часов</a:t>
              </a:r>
            </a:p>
            <a:p>
              <a:pPr marL="0" lvl="1" defTabSz="622285">
                <a:spcBef>
                  <a:spcPts val="600"/>
                </a:spcBef>
                <a:tabLst>
                  <a:tab pos="1367966" algn="r"/>
                </a:tabLst>
              </a:pPr>
              <a:r>
                <a:rPr lang="ru-RU" sz="1400" b="1" dirty="0">
                  <a:solidFill>
                    <a:schemeClr val="bg1"/>
                  </a:solidFill>
                  <a:latin typeface="Arial" panose="020B0604020202020204" pitchFamily="34" charset="0"/>
                  <a:cs typeface="Arial" panose="020B0604020202020204" pitchFamily="34" charset="0"/>
                </a:rPr>
                <a:t>Март 2021</a:t>
              </a:r>
            </a:p>
            <a:p>
              <a:pPr marL="0" lvl="1" defTabSz="622285">
                <a:spcBef>
                  <a:spcPts val="600"/>
                </a:spcBef>
                <a:tabLst>
                  <a:tab pos="1367966" algn="r"/>
                </a:tabLst>
              </a:pPr>
              <a:r>
                <a:rPr lang="en" sz="1400" b="1" dirty="0" err="1">
                  <a:solidFill>
                    <a:schemeClr val="bg1"/>
                  </a:solidFill>
                  <a:latin typeface="Arial" panose="020B0604020202020204" pitchFamily="34" charset="0"/>
                  <a:cs typeface="Arial" panose="020B0604020202020204" pitchFamily="34" charset="0"/>
                </a:rPr>
                <a:t>Accellion</a:t>
              </a:r>
              <a:r>
                <a:rPr lang="en" sz="1400" b="1" dirty="0">
                  <a:solidFill>
                    <a:schemeClr val="bg1"/>
                  </a:solidFill>
                  <a:latin typeface="Arial" panose="020B0604020202020204" pitchFamily="34" charset="0"/>
                  <a:cs typeface="Arial" panose="020B0604020202020204" pitchFamily="34" charset="0"/>
                </a:rPr>
                <a:t> FTA</a:t>
              </a:r>
              <a:br>
                <a:rPr lang="en" sz="1400" b="1" dirty="0">
                  <a:solidFill>
                    <a:schemeClr val="bg1"/>
                  </a:solidFill>
                  <a:latin typeface="Arial" panose="020B0604020202020204" pitchFamily="34" charset="0"/>
                  <a:cs typeface="Arial" panose="020B0604020202020204" pitchFamily="34" charset="0"/>
                </a:rPr>
              </a:br>
              <a:r>
                <a:rPr lang="en" sz="1400" b="1" dirty="0">
                  <a:solidFill>
                    <a:schemeClr val="bg1"/>
                  </a:solidFill>
                  <a:latin typeface="Arial" panose="020B0604020202020204" pitchFamily="34" charset="0"/>
                  <a:cs typeface="Arial" panose="020B0604020202020204" pitchFamily="34" charset="0"/>
                </a:rPr>
                <a:t>University of Colorado University of Miami</a:t>
              </a:r>
              <a:endParaRPr lang="en-US" sz="1400" b="1" dirty="0">
                <a:solidFill>
                  <a:schemeClr val="bg1"/>
                </a:solidFill>
                <a:highlight>
                  <a:srgbClr val="000080"/>
                </a:highlight>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3CA463D-3417-514F-95E4-875FB3A649D9}"/>
                </a:ext>
              </a:extLst>
            </p:cNvPr>
            <p:cNvSpPr/>
            <p:nvPr/>
          </p:nvSpPr>
          <p:spPr>
            <a:xfrm>
              <a:off x="7080054" y="1755648"/>
              <a:ext cx="1517021" cy="2074256"/>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t"/>
            <a:lstStyle/>
            <a:p>
              <a:pPr marL="0" lvl="1" defTabSz="622285">
                <a:spcBef>
                  <a:spcPts val="600"/>
                </a:spcBef>
                <a:tabLst>
                  <a:tab pos="1367966" algn="r"/>
                </a:tabLst>
              </a:pPr>
              <a:r>
                <a:rPr lang="ru-RU" sz="1200" b="1" dirty="0" err="1">
                  <a:solidFill>
                    <a:schemeClr val="bg1"/>
                  </a:solidFill>
                  <a:latin typeface="Arial" panose="020B0604020202020204" pitchFamily="34" charset="0"/>
                  <a:cs typeface="Arial" panose="020B0604020202020204" pitchFamily="34" charset="0"/>
                </a:rPr>
                <a:t>Акронис</a:t>
              </a:r>
              <a:r>
                <a:rPr lang="ru-RU" sz="1200" b="1" dirty="0">
                  <a:solidFill>
                    <a:schemeClr val="bg1"/>
                  </a:solidFill>
                  <a:latin typeface="Arial" panose="020B0604020202020204" pitchFamily="34" charset="0"/>
                  <a:cs typeface="Arial" panose="020B0604020202020204" pitchFamily="34" charset="0"/>
                </a:rPr>
                <a:t> Активная Защита</a:t>
              </a:r>
              <a:br>
                <a:rPr lang="ru-RU" sz="1200" b="1" dirty="0">
                  <a:solidFill>
                    <a:schemeClr val="bg1"/>
                  </a:solidFill>
                  <a:latin typeface="Arial" panose="020B0604020202020204" pitchFamily="34" charset="0"/>
                  <a:cs typeface="Arial" panose="020B0604020202020204" pitchFamily="34" charset="0"/>
                </a:rPr>
              </a:br>
              <a:r>
                <a:rPr lang="en-US"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highlight>
                    <a:srgbClr val="000080"/>
                  </a:highlight>
                  <a:latin typeface="Arial" panose="020B0604020202020204" pitchFamily="34" charset="0"/>
                  <a:cs typeface="Arial" panose="020B0604020202020204" pitchFamily="34" charset="0"/>
                </a:rPr>
                <a:t>0 </a:t>
              </a:r>
              <a:r>
                <a:rPr lang="ru-RU" sz="1200" b="1" dirty="0">
                  <a:solidFill>
                    <a:schemeClr val="bg1"/>
                  </a:solidFill>
                  <a:highlight>
                    <a:srgbClr val="000080"/>
                  </a:highlight>
                  <a:latin typeface="Arial" panose="020B0604020202020204" pitchFamily="34" charset="0"/>
                  <a:cs typeface="Arial" panose="020B0604020202020204" pitchFamily="34" charset="0"/>
                </a:rPr>
                <a:t>часов</a:t>
              </a:r>
            </a:p>
            <a:p>
              <a:pPr marL="0" lvl="1" defTabSz="622285">
                <a:spcBef>
                  <a:spcPts val="600"/>
                </a:spcBef>
                <a:tabLst>
                  <a:tab pos="1367966" algn="r"/>
                </a:tabLst>
              </a:pPr>
              <a:r>
                <a:rPr lang="ru-RU" sz="1400" b="1">
                  <a:solidFill>
                    <a:schemeClr val="bg1"/>
                  </a:solidFill>
                  <a:latin typeface="Arial" panose="020B0604020202020204" pitchFamily="34" charset="0"/>
                  <a:cs typeface="Arial" panose="020B0604020202020204" pitchFamily="34" charset="0"/>
                </a:rPr>
                <a:t>Январь 2021</a:t>
              </a:r>
              <a:endParaRPr lang="ru-RU" sz="1400" b="1" dirty="0">
                <a:solidFill>
                  <a:schemeClr val="bg1"/>
                </a:solidFill>
                <a:latin typeface="Arial" panose="020B0604020202020204" pitchFamily="34" charset="0"/>
                <a:cs typeface="Arial" panose="020B0604020202020204" pitchFamily="34" charset="0"/>
              </a:endParaRPr>
            </a:p>
            <a:p>
              <a:pPr marL="0" lvl="1" defTabSz="622285">
                <a:spcBef>
                  <a:spcPts val="600"/>
                </a:spcBef>
                <a:tabLst>
                  <a:tab pos="1367966" algn="r"/>
                </a:tabLst>
              </a:pPr>
              <a:r>
                <a:rPr lang="en-US" sz="1400" b="1" dirty="0">
                  <a:solidFill>
                    <a:schemeClr val="bg1"/>
                  </a:solidFill>
                  <a:latin typeface="Arial" panose="020B0604020202020204" pitchFamily="34" charset="0"/>
                  <a:cs typeface="Arial" panose="020B0604020202020204" pitchFamily="34" charset="0"/>
                </a:rPr>
                <a:t>LG, </a:t>
              </a:r>
              <a:r>
                <a:rPr lang="ru-RU" sz="1400" b="1" dirty="0">
                  <a:solidFill>
                    <a:schemeClr val="bg1"/>
                  </a:solidFill>
                  <a:latin typeface="Arial" panose="020B0604020202020204" pitchFamily="34" charset="0"/>
                  <a:cs typeface="Arial" panose="020B0604020202020204" pitchFamily="34" charset="0"/>
                </a:rPr>
                <a:t>городские администрации, налоговая служба Италии</a:t>
              </a:r>
              <a:endParaRPr lang="en-US" sz="1400" b="1" dirty="0">
                <a:solidFill>
                  <a:schemeClr val="bg1"/>
                </a:solidFill>
                <a:highlight>
                  <a:srgbClr val="000080"/>
                </a:highlight>
                <a:latin typeface="Arial" panose="020B0604020202020204" pitchFamily="34" charset="0"/>
                <a:cs typeface="Arial" panose="020B0604020202020204" pitchFamily="34" charset="0"/>
              </a:endParaRPr>
            </a:p>
            <a:p>
              <a:pPr marL="0" lvl="1" defTabSz="622285">
                <a:spcBef>
                  <a:spcPts val="600"/>
                </a:spcBef>
                <a:tabLst>
                  <a:tab pos="1367966" algn="r"/>
                </a:tabLst>
              </a:pPr>
              <a:r>
                <a:rPr lang="ru-RU" sz="600" dirty="0">
                  <a:solidFill>
                    <a:schemeClr val="bg1"/>
                  </a:solidFill>
                  <a:latin typeface="Arial" panose="020B0604020202020204" pitchFamily="34" charset="0"/>
                  <a:cs typeface="Arial" panose="020B0604020202020204" pitchFamily="34" charset="0"/>
                </a:rPr>
                <a:t>	</a:t>
              </a:r>
              <a:endParaRPr lang="en-US" sz="600" dirty="0">
                <a:solidFill>
                  <a:schemeClr val="bg1"/>
                </a:solidFill>
                <a:latin typeface="Arial" panose="020B0604020202020204" pitchFamily="34" charset="0"/>
                <a:cs typeface="Arial" panose="020B0604020202020204" pitchFamily="34" charset="0"/>
              </a:endParaRPr>
            </a:p>
          </p:txBody>
        </p:sp>
      </p:grpSp>
      <p:sp>
        <p:nvSpPr>
          <p:cNvPr id="14" name="Rectangle 10">
            <a:extLst>
              <a:ext uri="{FF2B5EF4-FFF2-40B4-BE49-F238E27FC236}">
                <a16:creationId xmlns:a16="http://schemas.microsoft.com/office/drawing/2014/main" id="{F5EA340C-F216-3446-9F4D-B03DD2B66A54}"/>
              </a:ext>
            </a:extLst>
          </p:cNvPr>
          <p:cNvSpPr/>
          <p:nvPr/>
        </p:nvSpPr>
        <p:spPr>
          <a:xfrm>
            <a:off x="546924" y="4133113"/>
            <a:ext cx="8050151" cy="472724"/>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a:solidFill>
                  <a:schemeClr val="bg1"/>
                </a:solidFill>
              </a:rPr>
              <a:t>Уникальное решение – благодаря ИИ и МО</a:t>
            </a:r>
            <a:endParaRPr lang="en-US" sz="1600" b="1" dirty="0">
              <a:solidFill>
                <a:schemeClr val="bg1"/>
              </a:solidFill>
            </a:endParaRPr>
          </a:p>
        </p:txBody>
      </p:sp>
    </p:spTree>
    <p:extLst>
      <p:ext uri="{BB962C8B-B14F-4D97-AF65-F5344CB8AC3E}">
        <p14:creationId xmlns:p14="http://schemas.microsoft.com/office/powerpoint/2010/main" val="223412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3B69CF8-A997-4DA5-B316-5D95C77E617D}"/>
              </a:ext>
            </a:extLst>
          </p:cNvPr>
          <p:cNvSpPr/>
          <p:nvPr/>
        </p:nvSpPr>
        <p:spPr>
          <a:xfrm>
            <a:off x="324198" y="1039092"/>
            <a:ext cx="4850971" cy="3650520"/>
          </a:xfrm>
          <a:prstGeom prst="rect">
            <a:avLst/>
          </a:prstGeom>
          <a:noFill/>
          <a:ln w="9525">
            <a:solidFill>
              <a:srgbClr val="00204D"/>
            </a:solidFill>
            <a:prstDash val="dash"/>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15" name="Прямоугольник 14">
            <a:extLst>
              <a:ext uri="{FF2B5EF4-FFF2-40B4-BE49-F238E27FC236}">
                <a16:creationId xmlns:a16="http://schemas.microsoft.com/office/drawing/2014/main" id="{DA79FB2F-3FE6-43BB-96AC-5BF39293DCE3}"/>
              </a:ext>
            </a:extLst>
          </p:cNvPr>
          <p:cNvSpPr/>
          <p:nvPr/>
        </p:nvSpPr>
        <p:spPr>
          <a:xfrm>
            <a:off x="5111530" y="2343238"/>
            <a:ext cx="132560" cy="20854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38" name="Прямоугольник: скругленные углы 37">
            <a:extLst>
              <a:ext uri="{FF2B5EF4-FFF2-40B4-BE49-F238E27FC236}">
                <a16:creationId xmlns:a16="http://schemas.microsoft.com/office/drawing/2014/main" id="{C87F3FCB-8139-449D-B32B-6A7262E1F3C7}"/>
              </a:ext>
            </a:extLst>
          </p:cNvPr>
          <p:cNvSpPr/>
          <p:nvPr/>
        </p:nvSpPr>
        <p:spPr>
          <a:xfrm>
            <a:off x="2793189" y="2768195"/>
            <a:ext cx="2320980" cy="1602916"/>
          </a:xfrm>
          <a:prstGeom prst="roundRect">
            <a:avLst>
              <a:gd name="adj" fmla="val 0"/>
            </a:avLst>
          </a:prstGeom>
          <a:solidFill>
            <a:srgbClr val="A6A6A6"/>
          </a:solidFill>
          <a:ln w="3810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20" name="Заголовок 19">
            <a:extLst>
              <a:ext uri="{FF2B5EF4-FFF2-40B4-BE49-F238E27FC236}">
                <a16:creationId xmlns:a16="http://schemas.microsoft.com/office/drawing/2014/main" id="{DB95A443-244B-4CF5-843E-8EBD9E937AF0}"/>
              </a:ext>
            </a:extLst>
          </p:cNvPr>
          <p:cNvSpPr>
            <a:spLocks noGrp="1"/>
          </p:cNvSpPr>
          <p:nvPr>
            <p:ph type="title"/>
          </p:nvPr>
        </p:nvSpPr>
        <p:spPr>
          <a:xfrm>
            <a:off x="383607" y="237316"/>
            <a:ext cx="8365106" cy="387798"/>
          </a:xfrm>
        </p:spPr>
        <p:txBody>
          <a:bodyPr wrap="square">
            <a:spAutoFit/>
          </a:bodyPr>
          <a:lstStyle/>
          <a:p>
            <a:pPr algn="l"/>
            <a:r>
              <a:rPr lang="ru-RU" b="0" dirty="0"/>
              <a:t>Инфраструктура и защита</a:t>
            </a:r>
          </a:p>
        </p:txBody>
      </p:sp>
      <p:sp>
        <p:nvSpPr>
          <p:cNvPr id="30" name="Текст 29">
            <a:extLst>
              <a:ext uri="{FF2B5EF4-FFF2-40B4-BE49-F238E27FC236}">
                <a16:creationId xmlns:a16="http://schemas.microsoft.com/office/drawing/2014/main" id="{5E4864C0-3327-4FC5-82D2-E14258E06823}"/>
              </a:ext>
            </a:extLst>
          </p:cNvPr>
          <p:cNvSpPr>
            <a:spLocks noGrp="1"/>
          </p:cNvSpPr>
          <p:nvPr>
            <p:ph type="body" sz="quarter" idx="13"/>
          </p:nvPr>
        </p:nvSpPr>
        <p:spPr/>
        <p:txBody>
          <a:bodyPr/>
          <a:lstStyle/>
          <a:p>
            <a:endParaRPr lang="ru-RU" dirty="0"/>
          </a:p>
        </p:txBody>
      </p:sp>
      <p:sp>
        <p:nvSpPr>
          <p:cNvPr id="31" name="Текст 30">
            <a:extLst>
              <a:ext uri="{FF2B5EF4-FFF2-40B4-BE49-F238E27FC236}">
                <a16:creationId xmlns:a16="http://schemas.microsoft.com/office/drawing/2014/main" id="{5AC1E240-726F-489F-9955-C125574C3FB6}"/>
              </a:ext>
            </a:extLst>
          </p:cNvPr>
          <p:cNvSpPr>
            <a:spLocks noGrp="1"/>
          </p:cNvSpPr>
          <p:nvPr>
            <p:ph type="body" sz="quarter" idx="14"/>
          </p:nvPr>
        </p:nvSpPr>
        <p:spPr/>
        <p:txBody>
          <a:bodyPr/>
          <a:lstStyle/>
          <a:p>
            <a:endParaRPr lang="ru-RU"/>
          </a:p>
        </p:txBody>
      </p:sp>
      <p:sp>
        <p:nvSpPr>
          <p:cNvPr id="32" name="Текст 31">
            <a:extLst>
              <a:ext uri="{FF2B5EF4-FFF2-40B4-BE49-F238E27FC236}">
                <a16:creationId xmlns:a16="http://schemas.microsoft.com/office/drawing/2014/main" id="{A96E9E5A-5222-43DA-BF5F-58C47DC13FCA}"/>
              </a:ext>
            </a:extLst>
          </p:cNvPr>
          <p:cNvSpPr>
            <a:spLocks noGrp="1"/>
          </p:cNvSpPr>
          <p:nvPr>
            <p:ph type="body" sz="quarter" idx="15"/>
          </p:nvPr>
        </p:nvSpPr>
        <p:spPr/>
        <p:txBody>
          <a:bodyPr/>
          <a:lstStyle/>
          <a:p>
            <a:endParaRPr lang="ru-RU" dirty="0"/>
          </a:p>
        </p:txBody>
      </p:sp>
      <p:sp>
        <p:nvSpPr>
          <p:cNvPr id="33" name="Текст 32">
            <a:extLst>
              <a:ext uri="{FF2B5EF4-FFF2-40B4-BE49-F238E27FC236}">
                <a16:creationId xmlns:a16="http://schemas.microsoft.com/office/drawing/2014/main" id="{122788D1-D3B7-46FA-9929-69DF039AD478}"/>
              </a:ext>
            </a:extLst>
          </p:cNvPr>
          <p:cNvSpPr>
            <a:spLocks noGrp="1"/>
          </p:cNvSpPr>
          <p:nvPr>
            <p:ph type="body" sz="quarter" idx="16"/>
          </p:nvPr>
        </p:nvSpPr>
        <p:spPr/>
        <p:txBody>
          <a:bodyPr/>
          <a:lstStyle/>
          <a:p>
            <a:endParaRPr lang="ru-RU"/>
          </a:p>
        </p:txBody>
      </p:sp>
      <p:sp>
        <p:nvSpPr>
          <p:cNvPr id="34" name="Текст 33">
            <a:extLst>
              <a:ext uri="{FF2B5EF4-FFF2-40B4-BE49-F238E27FC236}">
                <a16:creationId xmlns:a16="http://schemas.microsoft.com/office/drawing/2014/main" id="{82FA8DD7-D383-4FF2-8230-FB1DF9AEF78B}"/>
              </a:ext>
            </a:extLst>
          </p:cNvPr>
          <p:cNvSpPr>
            <a:spLocks noGrp="1"/>
          </p:cNvSpPr>
          <p:nvPr>
            <p:ph type="body" sz="quarter" idx="17"/>
          </p:nvPr>
        </p:nvSpPr>
        <p:spPr/>
        <p:txBody>
          <a:bodyPr/>
          <a:lstStyle/>
          <a:p>
            <a:endParaRPr lang="ru-RU"/>
          </a:p>
        </p:txBody>
      </p:sp>
      <p:sp>
        <p:nvSpPr>
          <p:cNvPr id="35" name="Текст 34">
            <a:extLst>
              <a:ext uri="{FF2B5EF4-FFF2-40B4-BE49-F238E27FC236}">
                <a16:creationId xmlns:a16="http://schemas.microsoft.com/office/drawing/2014/main" id="{8BFD6895-77DC-4C18-AB83-32EB345756AB}"/>
              </a:ext>
            </a:extLst>
          </p:cNvPr>
          <p:cNvSpPr>
            <a:spLocks noGrp="1"/>
          </p:cNvSpPr>
          <p:nvPr>
            <p:ph type="body" sz="quarter" idx="18"/>
          </p:nvPr>
        </p:nvSpPr>
        <p:spPr/>
        <p:txBody>
          <a:bodyPr/>
          <a:lstStyle/>
          <a:p>
            <a:endParaRPr lang="ru-RU"/>
          </a:p>
        </p:txBody>
      </p:sp>
      <p:sp>
        <p:nvSpPr>
          <p:cNvPr id="29" name="Текст 28">
            <a:extLst>
              <a:ext uri="{FF2B5EF4-FFF2-40B4-BE49-F238E27FC236}">
                <a16:creationId xmlns:a16="http://schemas.microsoft.com/office/drawing/2014/main" id="{C1065A3D-E2BA-46B8-A668-AB117E10282F}"/>
              </a:ext>
            </a:extLst>
          </p:cNvPr>
          <p:cNvSpPr>
            <a:spLocks noGrp="1"/>
          </p:cNvSpPr>
          <p:nvPr>
            <p:ph type="body" sz="quarter" idx="12"/>
          </p:nvPr>
        </p:nvSpPr>
        <p:spPr/>
        <p:txBody>
          <a:bodyPr/>
          <a:lstStyle/>
          <a:p>
            <a:endParaRPr lang="ru-RU" dirty="0"/>
          </a:p>
        </p:txBody>
      </p:sp>
      <p:sp>
        <p:nvSpPr>
          <p:cNvPr id="40" name="Прямоугольник: скругленные углы 39">
            <a:extLst>
              <a:ext uri="{FF2B5EF4-FFF2-40B4-BE49-F238E27FC236}">
                <a16:creationId xmlns:a16="http://schemas.microsoft.com/office/drawing/2014/main" id="{A70A44C5-3DF0-46C0-9F24-787DC079BE47}"/>
              </a:ext>
            </a:extLst>
          </p:cNvPr>
          <p:cNvSpPr/>
          <p:nvPr/>
        </p:nvSpPr>
        <p:spPr>
          <a:xfrm>
            <a:off x="374986" y="1096658"/>
            <a:ext cx="2320980" cy="1602916"/>
          </a:xfrm>
          <a:prstGeom prst="roundRect">
            <a:avLst>
              <a:gd name="adj" fmla="val 0"/>
            </a:avLst>
          </a:prstGeom>
          <a:solidFill>
            <a:srgbClr val="00204D"/>
          </a:solidFill>
          <a:ln w="3810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41" name="Прямоугольник: скругленные углы 40">
            <a:extLst>
              <a:ext uri="{FF2B5EF4-FFF2-40B4-BE49-F238E27FC236}">
                <a16:creationId xmlns:a16="http://schemas.microsoft.com/office/drawing/2014/main" id="{5AEDC03C-94B1-432C-B306-E153FD649F70}"/>
              </a:ext>
            </a:extLst>
          </p:cNvPr>
          <p:cNvSpPr/>
          <p:nvPr/>
        </p:nvSpPr>
        <p:spPr>
          <a:xfrm>
            <a:off x="2795328" y="1096658"/>
            <a:ext cx="2320980" cy="1602916"/>
          </a:xfrm>
          <a:prstGeom prst="roundRect">
            <a:avLst>
              <a:gd name="adj" fmla="val 0"/>
            </a:avLst>
          </a:prstGeom>
          <a:solidFill>
            <a:srgbClr val="00204D"/>
          </a:solidFill>
          <a:ln w="3810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42" name="Прямоугольник: скругленные углы 41">
            <a:extLst>
              <a:ext uri="{FF2B5EF4-FFF2-40B4-BE49-F238E27FC236}">
                <a16:creationId xmlns:a16="http://schemas.microsoft.com/office/drawing/2014/main" id="{C25C9C70-9EC3-453D-A482-ABA1059CECCC}"/>
              </a:ext>
            </a:extLst>
          </p:cNvPr>
          <p:cNvSpPr/>
          <p:nvPr/>
        </p:nvSpPr>
        <p:spPr>
          <a:xfrm>
            <a:off x="374986" y="2768195"/>
            <a:ext cx="2320980" cy="1602916"/>
          </a:xfrm>
          <a:prstGeom prst="roundRect">
            <a:avLst>
              <a:gd name="adj" fmla="val 0"/>
            </a:avLst>
          </a:prstGeom>
          <a:solidFill>
            <a:srgbClr val="00204D"/>
          </a:solidFill>
          <a:ln w="3810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endParaRPr lang="ru-RU" sz="3200" dirty="0">
              <a:solidFill>
                <a:schemeClr val="bg2"/>
              </a:solidFill>
            </a:endParaRPr>
          </a:p>
        </p:txBody>
      </p:sp>
      <p:sp>
        <p:nvSpPr>
          <p:cNvPr id="46" name="Прямоугольник 45">
            <a:extLst>
              <a:ext uri="{FF2B5EF4-FFF2-40B4-BE49-F238E27FC236}">
                <a16:creationId xmlns:a16="http://schemas.microsoft.com/office/drawing/2014/main" id="{FEC14FDD-89F4-46EF-A509-49A0613855AE}"/>
              </a:ext>
            </a:extLst>
          </p:cNvPr>
          <p:cNvSpPr/>
          <p:nvPr/>
        </p:nvSpPr>
        <p:spPr>
          <a:xfrm>
            <a:off x="506695" y="1834259"/>
            <a:ext cx="2074897" cy="615553"/>
          </a:xfrm>
          <a:prstGeom prst="rect">
            <a:avLst/>
          </a:prstGeom>
        </p:spPr>
        <p:txBody>
          <a:bodyPr wrap="square" lIns="0" tIns="0" rIns="0" bIns="0">
            <a:spAutoFit/>
          </a:bodyPr>
          <a:lstStyle/>
          <a:p>
            <a:r>
              <a:rPr lang="ru-RU" sz="1000" b="1" dirty="0">
                <a:solidFill>
                  <a:schemeClr val="bg1"/>
                </a:solidFill>
                <a:latin typeface="+mj-lt"/>
                <a:cs typeface="Arial" panose="020B0604020202020204" pitchFamily="34" charset="0"/>
              </a:rPr>
              <a:t>Резервное копирование</a:t>
            </a:r>
            <a:br>
              <a:rPr lang="ru-RU" sz="1000" dirty="0">
                <a:solidFill>
                  <a:schemeClr val="bg1"/>
                </a:solidFill>
                <a:latin typeface="+mj-lt"/>
                <a:cs typeface="Arial" panose="020B0604020202020204" pitchFamily="34" charset="0"/>
              </a:rPr>
            </a:br>
            <a:r>
              <a:rPr lang="ru-RU" sz="1000" dirty="0">
                <a:solidFill>
                  <a:schemeClr val="bg1"/>
                </a:solidFill>
                <a:latin typeface="+mj-lt"/>
                <a:cs typeface="Arial" panose="020B0604020202020204" pitchFamily="34" charset="0"/>
              </a:rPr>
              <a:t>ИТ-систем любой сложности</a:t>
            </a:r>
            <a:br>
              <a:rPr lang="ru-RU" sz="1000" dirty="0">
                <a:solidFill>
                  <a:schemeClr val="bg1"/>
                </a:solidFill>
                <a:latin typeface="+mj-lt"/>
                <a:cs typeface="Arial" panose="020B0604020202020204" pitchFamily="34" charset="0"/>
              </a:rPr>
            </a:br>
            <a:r>
              <a:rPr lang="ru-RU" sz="1000" dirty="0">
                <a:solidFill>
                  <a:schemeClr val="bg1"/>
                </a:solidFill>
                <a:latin typeface="+mj-lt"/>
                <a:cs typeface="Arial" panose="020B0604020202020204" pitchFamily="34" charset="0"/>
              </a:rPr>
              <a:t>с централизованным управлением</a:t>
            </a:r>
            <a:br>
              <a:rPr lang="ru-RU" sz="1000" dirty="0">
                <a:solidFill>
                  <a:schemeClr val="bg1"/>
                </a:solidFill>
                <a:latin typeface="+mj-lt"/>
                <a:cs typeface="Arial" panose="020B0604020202020204" pitchFamily="34" charset="0"/>
              </a:rPr>
            </a:br>
            <a:r>
              <a:rPr lang="ru-RU" sz="1000" dirty="0">
                <a:solidFill>
                  <a:schemeClr val="bg1"/>
                </a:solidFill>
                <a:latin typeface="+mj-lt"/>
                <a:cs typeface="Arial" panose="020B0604020202020204" pitchFamily="34" charset="0"/>
              </a:rPr>
              <a:t>и оптимизацией хранения</a:t>
            </a:r>
          </a:p>
        </p:txBody>
      </p:sp>
      <p:sp>
        <p:nvSpPr>
          <p:cNvPr id="53" name="Прямоугольник 52">
            <a:extLst>
              <a:ext uri="{FF2B5EF4-FFF2-40B4-BE49-F238E27FC236}">
                <a16:creationId xmlns:a16="http://schemas.microsoft.com/office/drawing/2014/main" id="{B102C548-2B06-4E1B-89E1-528A0421107B}"/>
              </a:ext>
            </a:extLst>
          </p:cNvPr>
          <p:cNvSpPr/>
          <p:nvPr/>
        </p:nvSpPr>
        <p:spPr>
          <a:xfrm>
            <a:off x="2927037" y="1834259"/>
            <a:ext cx="2074897" cy="615553"/>
          </a:xfrm>
          <a:prstGeom prst="rect">
            <a:avLst/>
          </a:prstGeom>
        </p:spPr>
        <p:txBody>
          <a:bodyPr wrap="square" lIns="0" tIns="0" rIns="0" bIns="0">
            <a:spAutoFit/>
          </a:bodyPr>
          <a:lstStyle/>
          <a:p>
            <a:r>
              <a:rPr lang="ru-RU" sz="1000" b="1" dirty="0">
                <a:solidFill>
                  <a:schemeClr val="bg1"/>
                </a:solidFill>
                <a:latin typeface="+mj-lt"/>
                <a:cs typeface="Arial" panose="020B0604020202020204" pitchFamily="34" charset="0"/>
              </a:rPr>
              <a:t>Резервное копирование </a:t>
            </a:r>
            <a:r>
              <a:rPr lang="ru-RU" sz="1000" dirty="0">
                <a:solidFill>
                  <a:schemeClr val="bg1"/>
                </a:solidFill>
                <a:latin typeface="+mj-lt"/>
                <a:cs typeface="Arial" panose="020B0604020202020204" pitchFamily="34" charset="0"/>
              </a:rPr>
              <a:t>данных</a:t>
            </a:r>
            <a:r>
              <a:rPr lang="en-US" sz="1000" dirty="0">
                <a:solidFill>
                  <a:schemeClr val="bg1"/>
                </a:solidFill>
                <a:latin typeface="+mj-lt"/>
                <a:cs typeface="Arial" panose="020B0604020202020204" pitchFamily="34" charset="0"/>
              </a:rPr>
              <a:t> </a:t>
            </a:r>
            <a:r>
              <a:rPr lang="ru-RU" sz="1000" dirty="0">
                <a:solidFill>
                  <a:schemeClr val="bg1"/>
                </a:solidFill>
                <a:latin typeface="+mj-lt"/>
                <a:cs typeface="Arial" panose="020B0604020202020204" pitchFamily="34" charset="0"/>
              </a:rPr>
              <a:t>в физических, виртуальных и облачных средах </a:t>
            </a:r>
            <a:r>
              <a:rPr lang="ru-RU" sz="1000" b="1" dirty="0">
                <a:solidFill>
                  <a:schemeClr val="bg1"/>
                </a:solidFill>
                <a:latin typeface="+mj-lt"/>
                <a:cs typeface="Arial" panose="020B0604020202020204" pitchFamily="34" charset="0"/>
              </a:rPr>
              <a:t>для поставщиков услуг</a:t>
            </a:r>
          </a:p>
        </p:txBody>
      </p:sp>
      <p:sp>
        <p:nvSpPr>
          <p:cNvPr id="56" name="Прямоугольник 55">
            <a:extLst>
              <a:ext uri="{FF2B5EF4-FFF2-40B4-BE49-F238E27FC236}">
                <a16:creationId xmlns:a16="http://schemas.microsoft.com/office/drawing/2014/main" id="{8CB36300-CE22-4283-9146-BD8A0169EAAB}"/>
              </a:ext>
            </a:extLst>
          </p:cNvPr>
          <p:cNvSpPr/>
          <p:nvPr/>
        </p:nvSpPr>
        <p:spPr>
          <a:xfrm>
            <a:off x="506695" y="3515920"/>
            <a:ext cx="2074897" cy="615553"/>
          </a:xfrm>
          <a:prstGeom prst="rect">
            <a:avLst/>
          </a:prstGeom>
        </p:spPr>
        <p:txBody>
          <a:bodyPr wrap="square" lIns="0" tIns="0" rIns="0" bIns="0">
            <a:spAutoFit/>
          </a:bodyPr>
          <a:lstStyle/>
          <a:p>
            <a:r>
              <a:rPr lang="ru-RU" sz="1000" dirty="0">
                <a:solidFill>
                  <a:schemeClr val="bg1"/>
                </a:solidFill>
                <a:latin typeface="+mj-lt"/>
                <a:cs typeface="Arial" panose="020B0604020202020204" pitchFamily="34" charset="0"/>
              </a:rPr>
              <a:t>Масштабируемое, экономичное и универсальное п</a:t>
            </a:r>
            <a:r>
              <a:rPr lang="ru-RU" sz="1000" b="1" dirty="0">
                <a:solidFill>
                  <a:schemeClr val="bg1"/>
                </a:solidFill>
                <a:latin typeface="+mj-lt"/>
                <a:cs typeface="Arial" panose="020B0604020202020204" pitchFamily="34" charset="0"/>
              </a:rPr>
              <a:t>рограммно-определяемое</a:t>
            </a:r>
            <a:r>
              <a:rPr lang="ru-RU" sz="1000" dirty="0">
                <a:solidFill>
                  <a:schemeClr val="bg1"/>
                </a:solidFill>
                <a:latin typeface="+mj-lt"/>
                <a:cs typeface="Arial" panose="020B0604020202020204" pitchFamily="34" charset="0"/>
              </a:rPr>
              <a:t> </a:t>
            </a:r>
            <a:r>
              <a:rPr lang="ru-RU" sz="1000" b="1" dirty="0">
                <a:solidFill>
                  <a:schemeClr val="bg1"/>
                </a:solidFill>
                <a:latin typeface="+mj-lt"/>
                <a:cs typeface="Arial" panose="020B0604020202020204" pitchFamily="34" charset="0"/>
              </a:rPr>
              <a:t>решение: </a:t>
            </a:r>
            <a:r>
              <a:rPr lang="ru-RU" sz="1000" dirty="0">
                <a:solidFill>
                  <a:schemeClr val="bg1"/>
                </a:solidFill>
                <a:latin typeface="+mj-lt"/>
                <a:cs typeface="Arial" panose="020B0604020202020204" pitchFamily="34" charset="0"/>
              </a:rPr>
              <a:t>виртуализация, хранилище и сеть</a:t>
            </a:r>
          </a:p>
        </p:txBody>
      </p:sp>
      <p:sp>
        <p:nvSpPr>
          <p:cNvPr id="97" name="Текст 36">
            <a:extLst>
              <a:ext uri="{FF2B5EF4-FFF2-40B4-BE49-F238E27FC236}">
                <a16:creationId xmlns:a16="http://schemas.microsoft.com/office/drawing/2014/main" id="{7872E007-7BC3-4C09-8A3D-67971E0256B6}"/>
              </a:ext>
            </a:extLst>
          </p:cNvPr>
          <p:cNvSpPr txBox="1">
            <a:spLocks/>
          </p:cNvSpPr>
          <p:nvPr/>
        </p:nvSpPr>
        <p:spPr>
          <a:xfrm>
            <a:off x="383607" y="683176"/>
            <a:ext cx="8365106" cy="215900"/>
          </a:xfrm>
          <a:prstGeom prst="rect">
            <a:avLst/>
          </a:prstGeom>
        </p:spPr>
        <p:txBody>
          <a:bodyPr lIns="0" tIns="0" rIns="0" bIns="0">
            <a:noAutofit/>
          </a:bodyPr>
          <a:lstStyle>
            <a:lvl1pPr marL="0" indent="0" algn="ctr" defTabSz="685800" rtl="0" eaLnBrk="1" latinLnBrk="0" hangingPunct="1">
              <a:lnSpc>
                <a:spcPct val="100000"/>
              </a:lnSpc>
              <a:spcBef>
                <a:spcPts val="600"/>
              </a:spcBef>
              <a:buFont typeface="Arial" panose="020B0604020202020204" pitchFamily="34" charset="0"/>
              <a:buNone/>
              <a:defRPr lang="en-US" sz="18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ru-RU" dirty="0">
                <a:latin typeface="+mj-lt"/>
              </a:rPr>
              <a:t>Платформа безопасности из взаимодополняющих продуктов</a:t>
            </a:r>
          </a:p>
        </p:txBody>
      </p:sp>
      <p:sp>
        <p:nvSpPr>
          <p:cNvPr id="100" name="Rectangle 42">
            <a:extLst>
              <a:ext uri="{FF2B5EF4-FFF2-40B4-BE49-F238E27FC236}">
                <a16:creationId xmlns:a16="http://schemas.microsoft.com/office/drawing/2014/main" id="{73773485-5AE5-4559-BF32-BC0F38971184}"/>
              </a:ext>
            </a:extLst>
          </p:cNvPr>
          <p:cNvSpPr/>
          <p:nvPr/>
        </p:nvSpPr>
        <p:spPr>
          <a:xfrm>
            <a:off x="5248016" y="1186949"/>
            <a:ext cx="3386977" cy="1231106"/>
          </a:xfrm>
          <a:prstGeom prst="rect">
            <a:avLst/>
          </a:prstGeom>
          <a:noFill/>
          <a:ln w="3175">
            <a:noFill/>
          </a:ln>
        </p:spPr>
        <p:txBody>
          <a:bodyPr wrap="square" lIns="0" tIns="0" rIns="0" bIns="0">
            <a:spAutoFit/>
          </a:bodyPr>
          <a:lstStyle/>
          <a:p>
            <a:pPr marL="78314">
              <a:spcBef>
                <a:spcPts val="400"/>
              </a:spcBef>
            </a:pPr>
            <a:r>
              <a:rPr lang="ru-RU" sz="1600" b="1" dirty="0">
                <a:solidFill>
                  <a:schemeClr val="bg2"/>
                </a:solidFill>
              </a:rPr>
              <a:t>Часть экосистемы </a:t>
            </a:r>
            <a:r>
              <a:rPr lang="ru-RU" sz="1600" dirty="0">
                <a:solidFill>
                  <a:schemeClr val="bg2"/>
                </a:solidFill>
              </a:rPr>
              <a:t>программного обеспечения отечественных разработчиков с постоянно расширяющейся </a:t>
            </a:r>
            <a:r>
              <a:rPr lang="ru-RU" sz="1600" b="1" dirty="0">
                <a:solidFill>
                  <a:schemeClr val="bg2"/>
                </a:solidFill>
              </a:rPr>
              <a:t>сетью</a:t>
            </a:r>
            <a:r>
              <a:rPr lang="ru-RU" sz="1600" dirty="0">
                <a:solidFill>
                  <a:schemeClr val="bg2"/>
                </a:solidFill>
              </a:rPr>
              <a:t> </a:t>
            </a:r>
            <a:r>
              <a:rPr lang="ru-RU" sz="1600" b="1" dirty="0">
                <a:solidFill>
                  <a:schemeClr val="bg2"/>
                </a:solidFill>
              </a:rPr>
              <a:t> технологических партнёрств</a:t>
            </a:r>
          </a:p>
        </p:txBody>
      </p:sp>
      <p:sp>
        <p:nvSpPr>
          <p:cNvPr id="39" name="Прямоугольник 38">
            <a:extLst>
              <a:ext uri="{FF2B5EF4-FFF2-40B4-BE49-F238E27FC236}">
                <a16:creationId xmlns:a16="http://schemas.microsoft.com/office/drawing/2014/main" id="{276DFB8D-F6C0-4CAF-988E-13FA058C1657}"/>
              </a:ext>
            </a:extLst>
          </p:cNvPr>
          <p:cNvSpPr/>
          <p:nvPr/>
        </p:nvSpPr>
        <p:spPr>
          <a:xfrm>
            <a:off x="2924899" y="3515920"/>
            <a:ext cx="1205344" cy="615553"/>
          </a:xfrm>
          <a:prstGeom prst="rect">
            <a:avLst/>
          </a:prstGeom>
        </p:spPr>
        <p:txBody>
          <a:bodyPr wrap="square" lIns="0" tIns="0" rIns="0" bIns="0">
            <a:spAutoFit/>
          </a:bodyPr>
          <a:lstStyle/>
          <a:p>
            <a:r>
              <a:rPr lang="ru-RU" sz="1000" dirty="0">
                <a:solidFill>
                  <a:schemeClr val="bg1"/>
                </a:solidFill>
                <a:latin typeface="+mj-lt"/>
                <a:cs typeface="Arial" panose="020B0604020202020204" pitchFamily="34" charset="0"/>
              </a:rPr>
              <a:t>Программный комплекс </a:t>
            </a:r>
            <a:r>
              <a:rPr lang="ru-RU" sz="1000" b="1" dirty="0">
                <a:solidFill>
                  <a:schemeClr val="bg1"/>
                </a:solidFill>
                <a:latin typeface="+mj-lt"/>
                <a:cs typeface="Arial" panose="020B0604020202020204" pitchFamily="34" charset="0"/>
              </a:rPr>
              <a:t>предотвращения утечек </a:t>
            </a:r>
            <a:r>
              <a:rPr lang="ru-RU" sz="1000" dirty="0">
                <a:solidFill>
                  <a:schemeClr val="bg1"/>
                </a:solidFill>
                <a:latin typeface="+mj-lt"/>
                <a:cs typeface="Arial" panose="020B0604020202020204" pitchFamily="34" charset="0"/>
              </a:rPr>
              <a:t>данных</a:t>
            </a:r>
          </a:p>
        </p:txBody>
      </p:sp>
      <p:sp>
        <p:nvSpPr>
          <p:cNvPr id="112" name="Freeform 36">
            <a:extLst>
              <a:ext uri="{FF2B5EF4-FFF2-40B4-BE49-F238E27FC236}">
                <a16:creationId xmlns:a16="http://schemas.microsoft.com/office/drawing/2014/main" id="{8CA46924-FC9D-4737-9E53-EEBF7478F28D}"/>
              </a:ext>
            </a:extLst>
          </p:cNvPr>
          <p:cNvSpPr>
            <a:spLocks/>
          </p:cNvSpPr>
          <p:nvPr/>
        </p:nvSpPr>
        <p:spPr bwMode="auto">
          <a:xfrm rot="199597">
            <a:off x="4644952" y="2867285"/>
            <a:ext cx="1086700" cy="433119"/>
          </a:xfrm>
          <a:custGeom>
            <a:avLst/>
            <a:gdLst>
              <a:gd name="T0" fmla="*/ 202 w 1585"/>
              <a:gd name="T1" fmla="*/ 0 h 767"/>
              <a:gd name="T2" fmla="*/ 1382 w 1585"/>
              <a:gd name="T3" fmla="*/ 415 h 767"/>
              <a:gd name="T4" fmla="*/ 1585 w 1585"/>
              <a:gd name="T5" fmla="*/ 767 h 767"/>
              <a:gd name="T6" fmla="*/ 0 w 1585"/>
              <a:gd name="T7" fmla="*/ 352 h 767"/>
              <a:gd name="T8" fmla="*/ 202 w 1585"/>
              <a:gd name="T9" fmla="*/ 0 h 767"/>
            </a:gdLst>
            <a:ahLst/>
            <a:cxnLst>
              <a:cxn ang="0">
                <a:pos x="T0" y="T1"/>
              </a:cxn>
              <a:cxn ang="0">
                <a:pos x="T2" y="T3"/>
              </a:cxn>
              <a:cxn ang="0">
                <a:pos x="T4" y="T5"/>
              </a:cxn>
              <a:cxn ang="0">
                <a:pos x="T6" y="T7"/>
              </a:cxn>
              <a:cxn ang="0">
                <a:pos x="T8" y="T9"/>
              </a:cxn>
            </a:cxnLst>
            <a:rect l="0" t="0" r="r" b="b"/>
            <a:pathLst>
              <a:path w="1585" h="767">
                <a:moveTo>
                  <a:pt x="202" y="0"/>
                </a:moveTo>
                <a:lnTo>
                  <a:pt x="1382" y="415"/>
                </a:lnTo>
                <a:lnTo>
                  <a:pt x="1585" y="767"/>
                </a:lnTo>
                <a:lnTo>
                  <a:pt x="0" y="352"/>
                </a:lnTo>
                <a:lnTo>
                  <a:pt x="202" y="0"/>
                </a:lnTo>
                <a:close/>
              </a:path>
            </a:pathLst>
          </a:custGeom>
          <a:solidFill>
            <a:srgbClr val="7F7F7F">
              <a:alpha val="80000"/>
            </a:srgb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13" name="Freeform 36">
            <a:extLst>
              <a:ext uri="{FF2B5EF4-FFF2-40B4-BE49-F238E27FC236}">
                <a16:creationId xmlns:a16="http://schemas.microsoft.com/office/drawing/2014/main" id="{062E5130-CC0C-4789-9419-2F198195D14F}"/>
              </a:ext>
            </a:extLst>
          </p:cNvPr>
          <p:cNvSpPr>
            <a:spLocks/>
          </p:cNvSpPr>
          <p:nvPr/>
        </p:nvSpPr>
        <p:spPr bwMode="auto">
          <a:xfrm>
            <a:off x="4417603" y="3118461"/>
            <a:ext cx="1634614" cy="791009"/>
          </a:xfrm>
          <a:custGeom>
            <a:avLst/>
            <a:gdLst>
              <a:gd name="T0" fmla="*/ 202 w 1585"/>
              <a:gd name="T1" fmla="*/ 0 h 767"/>
              <a:gd name="T2" fmla="*/ 1382 w 1585"/>
              <a:gd name="T3" fmla="*/ 415 h 767"/>
              <a:gd name="T4" fmla="*/ 1585 w 1585"/>
              <a:gd name="T5" fmla="*/ 767 h 767"/>
              <a:gd name="T6" fmla="*/ 0 w 1585"/>
              <a:gd name="T7" fmla="*/ 352 h 767"/>
              <a:gd name="T8" fmla="*/ 202 w 1585"/>
              <a:gd name="T9" fmla="*/ 0 h 767"/>
            </a:gdLst>
            <a:ahLst/>
            <a:cxnLst>
              <a:cxn ang="0">
                <a:pos x="T0" y="T1"/>
              </a:cxn>
              <a:cxn ang="0">
                <a:pos x="T2" y="T3"/>
              </a:cxn>
              <a:cxn ang="0">
                <a:pos x="T4" y="T5"/>
              </a:cxn>
              <a:cxn ang="0">
                <a:pos x="T6" y="T7"/>
              </a:cxn>
              <a:cxn ang="0">
                <a:pos x="T8" y="T9"/>
              </a:cxn>
            </a:cxnLst>
            <a:rect l="0" t="0" r="r" b="b"/>
            <a:pathLst>
              <a:path w="1585" h="767">
                <a:moveTo>
                  <a:pt x="202" y="0"/>
                </a:moveTo>
                <a:lnTo>
                  <a:pt x="1382" y="415"/>
                </a:lnTo>
                <a:lnTo>
                  <a:pt x="1585" y="767"/>
                </a:lnTo>
                <a:lnTo>
                  <a:pt x="0" y="352"/>
                </a:lnTo>
                <a:lnTo>
                  <a:pt x="202" y="0"/>
                </a:lnTo>
                <a:close/>
              </a:path>
            </a:pathLst>
          </a:custGeom>
          <a:solidFill>
            <a:srgbClr val="82B414">
              <a:alpha val="80000"/>
            </a:srgbClr>
          </a:solid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14" name="Freeform 37">
            <a:extLst>
              <a:ext uri="{FF2B5EF4-FFF2-40B4-BE49-F238E27FC236}">
                <a16:creationId xmlns:a16="http://schemas.microsoft.com/office/drawing/2014/main" id="{162F27C4-28C6-491D-8ED9-907D04BFB621}"/>
              </a:ext>
            </a:extLst>
          </p:cNvPr>
          <p:cNvSpPr>
            <a:spLocks/>
          </p:cNvSpPr>
          <p:nvPr/>
        </p:nvSpPr>
        <p:spPr bwMode="auto">
          <a:xfrm>
            <a:off x="4173184" y="3546452"/>
            <a:ext cx="2124482" cy="793072"/>
          </a:xfrm>
          <a:custGeom>
            <a:avLst/>
            <a:gdLst>
              <a:gd name="T0" fmla="*/ 201 w 2060"/>
              <a:gd name="T1" fmla="*/ 0 h 769"/>
              <a:gd name="T2" fmla="*/ 1857 w 2060"/>
              <a:gd name="T3" fmla="*/ 413 h 769"/>
              <a:gd name="T4" fmla="*/ 2060 w 2060"/>
              <a:gd name="T5" fmla="*/ 769 h 769"/>
              <a:gd name="T6" fmla="*/ 0 w 2060"/>
              <a:gd name="T7" fmla="*/ 352 h 769"/>
              <a:gd name="T8" fmla="*/ 201 w 2060"/>
              <a:gd name="T9" fmla="*/ 0 h 769"/>
            </a:gdLst>
            <a:ahLst/>
            <a:cxnLst>
              <a:cxn ang="0">
                <a:pos x="T0" y="T1"/>
              </a:cxn>
              <a:cxn ang="0">
                <a:pos x="T2" y="T3"/>
              </a:cxn>
              <a:cxn ang="0">
                <a:pos x="T4" y="T5"/>
              </a:cxn>
              <a:cxn ang="0">
                <a:pos x="T6" y="T7"/>
              </a:cxn>
              <a:cxn ang="0">
                <a:pos x="T8" y="T9"/>
              </a:cxn>
            </a:cxnLst>
            <a:rect l="0" t="0" r="r" b="b"/>
            <a:pathLst>
              <a:path w="2060" h="769">
                <a:moveTo>
                  <a:pt x="201" y="0"/>
                </a:moveTo>
                <a:lnTo>
                  <a:pt x="1857" y="413"/>
                </a:lnTo>
                <a:lnTo>
                  <a:pt x="2060" y="769"/>
                </a:lnTo>
                <a:lnTo>
                  <a:pt x="0" y="352"/>
                </a:lnTo>
                <a:lnTo>
                  <a:pt x="201" y="0"/>
                </a:lnTo>
                <a:close/>
              </a:path>
            </a:pathLst>
          </a:custGeom>
          <a:solidFill>
            <a:srgbClr val="005ABE">
              <a:alpha val="80000"/>
            </a:srgbClr>
          </a:solidFill>
          <a:ln>
            <a:noFill/>
          </a:ln>
        </p:spPr>
        <p:txBody>
          <a:bodyPr vert="horz" wrap="square" lIns="91440" tIns="45720" rIns="91440" bIns="45720" numCol="1" anchor="t" anchorCtr="0" compatLnSpc="1">
            <a:prstTxWarp prst="textNoShape">
              <a:avLst/>
            </a:prstTxWarp>
          </a:bodyPr>
          <a:lstStyle/>
          <a:p>
            <a:endParaRPr lang="en-US" sz="1000"/>
          </a:p>
        </p:txBody>
      </p:sp>
      <p:grpSp>
        <p:nvGrpSpPr>
          <p:cNvPr id="115" name="Group 33">
            <a:extLst>
              <a:ext uri="{FF2B5EF4-FFF2-40B4-BE49-F238E27FC236}">
                <a16:creationId xmlns:a16="http://schemas.microsoft.com/office/drawing/2014/main" id="{C4210344-CA12-425D-9B07-572B71442A63}"/>
              </a:ext>
            </a:extLst>
          </p:cNvPr>
          <p:cNvGrpSpPr/>
          <p:nvPr/>
        </p:nvGrpSpPr>
        <p:grpSpPr>
          <a:xfrm>
            <a:off x="4652107" y="2424858"/>
            <a:ext cx="895156" cy="604746"/>
            <a:chOff x="4254501" y="1508125"/>
            <a:chExt cx="635000" cy="552450"/>
          </a:xfrm>
          <a:solidFill>
            <a:srgbClr val="7F7F7F"/>
          </a:solidFill>
        </p:grpSpPr>
        <p:sp>
          <p:nvSpPr>
            <p:cNvPr id="129" name="Freeform 40">
              <a:extLst>
                <a:ext uri="{FF2B5EF4-FFF2-40B4-BE49-F238E27FC236}">
                  <a16:creationId xmlns:a16="http://schemas.microsoft.com/office/drawing/2014/main" id="{D0BDDB69-D737-4592-8912-8E8D6361867A}"/>
                </a:ext>
              </a:extLst>
            </p:cNvPr>
            <p:cNvSpPr>
              <a:spLocks/>
            </p:cNvSpPr>
            <p:nvPr/>
          </p:nvSpPr>
          <p:spPr bwMode="auto">
            <a:xfrm>
              <a:off x="4254501" y="1508125"/>
              <a:ext cx="635000" cy="552450"/>
            </a:xfrm>
            <a:custGeom>
              <a:avLst/>
              <a:gdLst>
                <a:gd name="T0" fmla="*/ 199 w 400"/>
                <a:gd name="T1" fmla="*/ 0 h 348"/>
                <a:gd name="T2" fmla="*/ 400 w 400"/>
                <a:gd name="T3" fmla="*/ 348 h 348"/>
                <a:gd name="T4" fmla="*/ 0 w 400"/>
                <a:gd name="T5" fmla="*/ 348 h 348"/>
                <a:gd name="T6" fmla="*/ 199 w 400"/>
                <a:gd name="T7" fmla="*/ 0 h 348"/>
                <a:gd name="T8" fmla="*/ 199 w 400"/>
                <a:gd name="T9" fmla="*/ 0 h 348"/>
                <a:gd name="T10" fmla="*/ 199 w 400"/>
                <a:gd name="T11" fmla="*/ 0 h 348"/>
              </a:gdLst>
              <a:ahLst/>
              <a:cxnLst>
                <a:cxn ang="0">
                  <a:pos x="T0" y="T1"/>
                </a:cxn>
                <a:cxn ang="0">
                  <a:pos x="T2" y="T3"/>
                </a:cxn>
                <a:cxn ang="0">
                  <a:pos x="T4" y="T5"/>
                </a:cxn>
                <a:cxn ang="0">
                  <a:pos x="T6" y="T7"/>
                </a:cxn>
                <a:cxn ang="0">
                  <a:pos x="T8" y="T9"/>
                </a:cxn>
                <a:cxn ang="0">
                  <a:pos x="T10" y="T11"/>
                </a:cxn>
              </a:cxnLst>
              <a:rect l="0" t="0" r="r" b="b"/>
              <a:pathLst>
                <a:path w="400" h="348">
                  <a:moveTo>
                    <a:pt x="199" y="0"/>
                  </a:moveTo>
                  <a:lnTo>
                    <a:pt x="400" y="348"/>
                  </a:lnTo>
                  <a:lnTo>
                    <a:pt x="0" y="348"/>
                  </a:lnTo>
                  <a:lnTo>
                    <a:pt x="199" y="0"/>
                  </a:lnTo>
                  <a:lnTo>
                    <a:pt x="199" y="0"/>
                  </a:lnTo>
                  <a:lnTo>
                    <a:pt x="199"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dirty="0"/>
            </a:p>
          </p:txBody>
        </p:sp>
        <p:sp>
          <p:nvSpPr>
            <p:cNvPr id="130" name="Freeform 81">
              <a:extLst>
                <a:ext uri="{FF2B5EF4-FFF2-40B4-BE49-F238E27FC236}">
                  <a16:creationId xmlns:a16="http://schemas.microsoft.com/office/drawing/2014/main" id="{A99754F3-CF8C-4177-897F-BECCA442D656}"/>
                </a:ext>
              </a:extLst>
            </p:cNvPr>
            <p:cNvSpPr/>
            <p:nvPr/>
          </p:nvSpPr>
          <p:spPr>
            <a:xfrm>
              <a:off x="4254501" y="1508499"/>
              <a:ext cx="315699" cy="552076"/>
            </a:xfrm>
            <a:custGeom>
              <a:avLst/>
              <a:gdLst>
                <a:gd name="connsiteX0" fmla="*/ 315699 w 315699"/>
                <a:gd name="connsiteY0" fmla="*/ 0 h 552076"/>
                <a:gd name="connsiteX1" fmla="*/ 315699 w 315699"/>
                <a:gd name="connsiteY1" fmla="*/ 552076 h 552076"/>
                <a:gd name="connsiteX2" fmla="*/ 0 w 315699"/>
                <a:gd name="connsiteY2" fmla="*/ 552076 h 552076"/>
                <a:gd name="connsiteX3" fmla="*/ 315699 w 315699"/>
                <a:gd name="connsiteY3" fmla="*/ 0 h 552076"/>
              </a:gdLst>
              <a:ahLst/>
              <a:cxnLst>
                <a:cxn ang="0">
                  <a:pos x="connsiteX0" y="connsiteY0"/>
                </a:cxn>
                <a:cxn ang="0">
                  <a:pos x="connsiteX1" y="connsiteY1"/>
                </a:cxn>
                <a:cxn ang="0">
                  <a:pos x="connsiteX2" y="connsiteY2"/>
                </a:cxn>
                <a:cxn ang="0">
                  <a:pos x="connsiteX3" y="connsiteY3"/>
                </a:cxn>
              </a:cxnLst>
              <a:rect l="l" t="t" r="r" b="b"/>
              <a:pathLst>
                <a:path w="315699" h="552076">
                  <a:moveTo>
                    <a:pt x="315699" y="0"/>
                  </a:moveTo>
                  <a:lnTo>
                    <a:pt x="315699" y="552076"/>
                  </a:lnTo>
                  <a:lnTo>
                    <a:pt x="0" y="552076"/>
                  </a:lnTo>
                  <a:lnTo>
                    <a:pt x="3156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16" name="Group 31">
            <a:extLst>
              <a:ext uri="{FF2B5EF4-FFF2-40B4-BE49-F238E27FC236}">
                <a16:creationId xmlns:a16="http://schemas.microsoft.com/office/drawing/2014/main" id="{18DE2362-F1E3-4163-9B1E-A8ECC237E6E2}"/>
              </a:ext>
            </a:extLst>
          </p:cNvPr>
          <p:cNvGrpSpPr/>
          <p:nvPr/>
        </p:nvGrpSpPr>
        <p:grpSpPr>
          <a:xfrm>
            <a:off x="4417603" y="3116649"/>
            <a:ext cx="1390195" cy="363019"/>
            <a:chOff x="3502026" y="2816225"/>
            <a:chExt cx="2139950" cy="558800"/>
          </a:xfrm>
          <a:solidFill>
            <a:srgbClr val="82B414"/>
          </a:solidFill>
        </p:grpSpPr>
        <p:sp>
          <p:nvSpPr>
            <p:cNvPr id="127" name="Freeform 42">
              <a:extLst>
                <a:ext uri="{FF2B5EF4-FFF2-40B4-BE49-F238E27FC236}">
                  <a16:creationId xmlns:a16="http://schemas.microsoft.com/office/drawing/2014/main" id="{9F2F5896-80A7-48BA-BB28-0BD09066CC80}"/>
                </a:ext>
              </a:extLst>
            </p:cNvPr>
            <p:cNvSpPr>
              <a:spLocks/>
            </p:cNvSpPr>
            <p:nvPr/>
          </p:nvSpPr>
          <p:spPr bwMode="auto">
            <a:xfrm>
              <a:off x="3502026" y="2816225"/>
              <a:ext cx="2139950" cy="558800"/>
            </a:xfrm>
            <a:custGeom>
              <a:avLst/>
              <a:gdLst>
                <a:gd name="T0" fmla="*/ 202 w 1348"/>
                <a:gd name="T1" fmla="*/ 0 h 352"/>
                <a:gd name="T2" fmla="*/ 1144 w 1348"/>
                <a:gd name="T3" fmla="*/ 0 h 352"/>
                <a:gd name="T4" fmla="*/ 1348 w 1348"/>
                <a:gd name="T5" fmla="*/ 352 h 352"/>
                <a:gd name="T6" fmla="*/ 0 w 1348"/>
                <a:gd name="T7" fmla="*/ 352 h 352"/>
                <a:gd name="T8" fmla="*/ 202 w 1348"/>
                <a:gd name="T9" fmla="*/ 0 h 352"/>
                <a:gd name="T10" fmla="*/ 202 w 1348"/>
                <a:gd name="T11" fmla="*/ 0 h 352"/>
                <a:gd name="T12" fmla="*/ 202 w 1348"/>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348" h="352">
                  <a:moveTo>
                    <a:pt x="202" y="0"/>
                  </a:moveTo>
                  <a:lnTo>
                    <a:pt x="1144" y="0"/>
                  </a:lnTo>
                  <a:lnTo>
                    <a:pt x="1348" y="352"/>
                  </a:lnTo>
                  <a:lnTo>
                    <a:pt x="0" y="352"/>
                  </a:lnTo>
                  <a:lnTo>
                    <a:pt x="202" y="0"/>
                  </a:lnTo>
                  <a:lnTo>
                    <a:pt x="202" y="0"/>
                  </a:lnTo>
                  <a:lnTo>
                    <a:pt x="202"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a:p>
          </p:txBody>
        </p:sp>
        <p:sp>
          <p:nvSpPr>
            <p:cNvPr id="128" name="Freeform 83">
              <a:extLst>
                <a:ext uri="{FF2B5EF4-FFF2-40B4-BE49-F238E27FC236}">
                  <a16:creationId xmlns:a16="http://schemas.microsoft.com/office/drawing/2014/main" id="{77CB9458-9178-4B51-BE96-C72464CE6E9F}"/>
                </a:ext>
              </a:extLst>
            </p:cNvPr>
            <p:cNvSpPr/>
            <p:nvPr/>
          </p:nvSpPr>
          <p:spPr>
            <a:xfrm>
              <a:off x="3502026" y="2816225"/>
              <a:ext cx="1068174" cy="558800"/>
            </a:xfrm>
            <a:custGeom>
              <a:avLst/>
              <a:gdLst>
                <a:gd name="connsiteX0" fmla="*/ 320675 w 1068174"/>
                <a:gd name="connsiteY0" fmla="*/ 0 h 558800"/>
                <a:gd name="connsiteX1" fmla="*/ 1068174 w 1068174"/>
                <a:gd name="connsiteY1" fmla="*/ 0 h 558800"/>
                <a:gd name="connsiteX2" fmla="*/ 1068174 w 1068174"/>
                <a:gd name="connsiteY2" fmla="*/ 558800 h 558800"/>
                <a:gd name="connsiteX3" fmla="*/ 0 w 1068174"/>
                <a:gd name="connsiteY3" fmla="*/ 558800 h 558800"/>
                <a:gd name="connsiteX4" fmla="*/ 320675 w 1068174"/>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174" h="558800">
                  <a:moveTo>
                    <a:pt x="320675" y="0"/>
                  </a:moveTo>
                  <a:lnTo>
                    <a:pt x="1068174" y="0"/>
                  </a:lnTo>
                  <a:lnTo>
                    <a:pt x="1068174" y="558800"/>
                  </a:lnTo>
                  <a:lnTo>
                    <a:pt x="0" y="558800"/>
                  </a:lnTo>
                  <a:lnTo>
                    <a:pt x="3206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17" name="Group 29">
            <a:extLst>
              <a:ext uri="{FF2B5EF4-FFF2-40B4-BE49-F238E27FC236}">
                <a16:creationId xmlns:a16="http://schemas.microsoft.com/office/drawing/2014/main" id="{3CAF176A-58CA-4308-9B90-71A448500823}"/>
              </a:ext>
            </a:extLst>
          </p:cNvPr>
          <p:cNvGrpSpPr/>
          <p:nvPr/>
        </p:nvGrpSpPr>
        <p:grpSpPr>
          <a:xfrm>
            <a:off x="4173184" y="3546452"/>
            <a:ext cx="1879032" cy="363019"/>
            <a:chOff x="3125788" y="3475038"/>
            <a:chExt cx="2892425" cy="558800"/>
          </a:xfrm>
          <a:solidFill>
            <a:srgbClr val="005ABE"/>
          </a:solidFill>
        </p:grpSpPr>
        <p:sp>
          <p:nvSpPr>
            <p:cNvPr id="125" name="Freeform 43">
              <a:extLst>
                <a:ext uri="{FF2B5EF4-FFF2-40B4-BE49-F238E27FC236}">
                  <a16:creationId xmlns:a16="http://schemas.microsoft.com/office/drawing/2014/main" id="{F05CE198-4804-4701-8500-507767C246FE}"/>
                </a:ext>
              </a:extLst>
            </p:cNvPr>
            <p:cNvSpPr>
              <a:spLocks/>
            </p:cNvSpPr>
            <p:nvPr/>
          </p:nvSpPr>
          <p:spPr bwMode="auto">
            <a:xfrm>
              <a:off x="3125788" y="3475038"/>
              <a:ext cx="2892425" cy="558800"/>
            </a:xfrm>
            <a:custGeom>
              <a:avLst/>
              <a:gdLst>
                <a:gd name="T0" fmla="*/ 201 w 1822"/>
                <a:gd name="T1" fmla="*/ 0 h 352"/>
                <a:gd name="T2" fmla="*/ 1619 w 1822"/>
                <a:gd name="T3" fmla="*/ 0 h 352"/>
                <a:gd name="T4" fmla="*/ 1822 w 1822"/>
                <a:gd name="T5" fmla="*/ 352 h 352"/>
                <a:gd name="T6" fmla="*/ 0 w 1822"/>
                <a:gd name="T7" fmla="*/ 352 h 352"/>
                <a:gd name="T8" fmla="*/ 201 w 1822"/>
                <a:gd name="T9" fmla="*/ 0 h 352"/>
                <a:gd name="T10" fmla="*/ 201 w 1822"/>
                <a:gd name="T11" fmla="*/ 0 h 352"/>
                <a:gd name="T12" fmla="*/ 201 w 1822"/>
                <a:gd name="T13" fmla="*/ 0 h 352"/>
              </a:gdLst>
              <a:ahLst/>
              <a:cxnLst>
                <a:cxn ang="0">
                  <a:pos x="T0" y="T1"/>
                </a:cxn>
                <a:cxn ang="0">
                  <a:pos x="T2" y="T3"/>
                </a:cxn>
                <a:cxn ang="0">
                  <a:pos x="T4" y="T5"/>
                </a:cxn>
                <a:cxn ang="0">
                  <a:pos x="T6" y="T7"/>
                </a:cxn>
                <a:cxn ang="0">
                  <a:pos x="T8" y="T9"/>
                </a:cxn>
                <a:cxn ang="0">
                  <a:pos x="T10" y="T11"/>
                </a:cxn>
                <a:cxn ang="0">
                  <a:pos x="T12" y="T13"/>
                </a:cxn>
              </a:cxnLst>
              <a:rect l="0" t="0" r="r" b="b"/>
              <a:pathLst>
                <a:path w="1822" h="352">
                  <a:moveTo>
                    <a:pt x="201" y="0"/>
                  </a:moveTo>
                  <a:lnTo>
                    <a:pt x="1619" y="0"/>
                  </a:lnTo>
                  <a:lnTo>
                    <a:pt x="1822" y="352"/>
                  </a:lnTo>
                  <a:lnTo>
                    <a:pt x="0" y="352"/>
                  </a:lnTo>
                  <a:lnTo>
                    <a:pt x="201" y="0"/>
                  </a:lnTo>
                  <a:lnTo>
                    <a:pt x="201" y="0"/>
                  </a:lnTo>
                  <a:lnTo>
                    <a:pt x="201"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000"/>
            </a:p>
          </p:txBody>
        </p:sp>
        <p:sp>
          <p:nvSpPr>
            <p:cNvPr id="126" name="Freeform 84">
              <a:extLst>
                <a:ext uri="{FF2B5EF4-FFF2-40B4-BE49-F238E27FC236}">
                  <a16:creationId xmlns:a16="http://schemas.microsoft.com/office/drawing/2014/main" id="{D3FCDF82-0135-4D86-A15D-884D6A342F63}"/>
                </a:ext>
              </a:extLst>
            </p:cNvPr>
            <p:cNvSpPr/>
            <p:nvPr/>
          </p:nvSpPr>
          <p:spPr>
            <a:xfrm>
              <a:off x="3125788" y="3475038"/>
              <a:ext cx="1444412" cy="558800"/>
            </a:xfrm>
            <a:custGeom>
              <a:avLst/>
              <a:gdLst>
                <a:gd name="connsiteX0" fmla="*/ 319088 w 1444412"/>
                <a:gd name="connsiteY0" fmla="*/ 0 h 558800"/>
                <a:gd name="connsiteX1" fmla="*/ 1444412 w 1444412"/>
                <a:gd name="connsiteY1" fmla="*/ 0 h 558800"/>
                <a:gd name="connsiteX2" fmla="*/ 1444412 w 1444412"/>
                <a:gd name="connsiteY2" fmla="*/ 558800 h 558800"/>
                <a:gd name="connsiteX3" fmla="*/ 0 w 1444412"/>
                <a:gd name="connsiteY3" fmla="*/ 558800 h 558800"/>
                <a:gd name="connsiteX4" fmla="*/ 319088 w 1444412"/>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412" h="558800">
                  <a:moveTo>
                    <a:pt x="319088" y="0"/>
                  </a:moveTo>
                  <a:lnTo>
                    <a:pt x="1444412" y="0"/>
                  </a:lnTo>
                  <a:lnTo>
                    <a:pt x="1444412" y="558800"/>
                  </a:lnTo>
                  <a:lnTo>
                    <a:pt x="0" y="558800"/>
                  </a:lnTo>
                  <a:lnTo>
                    <a:pt x="3190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18" name="Group 30">
            <a:extLst>
              <a:ext uri="{FF2B5EF4-FFF2-40B4-BE49-F238E27FC236}">
                <a16:creationId xmlns:a16="http://schemas.microsoft.com/office/drawing/2014/main" id="{FE438BDF-288F-4E55-AF89-7E6463F11854}"/>
              </a:ext>
            </a:extLst>
          </p:cNvPr>
          <p:cNvGrpSpPr/>
          <p:nvPr/>
        </p:nvGrpSpPr>
        <p:grpSpPr>
          <a:xfrm>
            <a:off x="3927734" y="3984419"/>
            <a:ext cx="2369932" cy="367143"/>
            <a:chOff x="2747963" y="4130675"/>
            <a:chExt cx="3648075" cy="565150"/>
          </a:xfrm>
        </p:grpSpPr>
        <p:sp>
          <p:nvSpPr>
            <p:cNvPr id="123" name="Freeform 44">
              <a:extLst>
                <a:ext uri="{FF2B5EF4-FFF2-40B4-BE49-F238E27FC236}">
                  <a16:creationId xmlns:a16="http://schemas.microsoft.com/office/drawing/2014/main" id="{2F7CA65D-D684-4776-A304-4030F38C0E11}"/>
                </a:ext>
              </a:extLst>
            </p:cNvPr>
            <p:cNvSpPr>
              <a:spLocks/>
            </p:cNvSpPr>
            <p:nvPr/>
          </p:nvSpPr>
          <p:spPr bwMode="auto">
            <a:xfrm>
              <a:off x="2747963" y="4130675"/>
              <a:ext cx="3648075" cy="565150"/>
            </a:xfrm>
            <a:custGeom>
              <a:avLst/>
              <a:gdLst>
                <a:gd name="T0" fmla="*/ 203 w 2298"/>
                <a:gd name="T1" fmla="*/ 0 h 356"/>
                <a:gd name="T2" fmla="*/ 2095 w 2298"/>
                <a:gd name="T3" fmla="*/ 0 h 356"/>
                <a:gd name="T4" fmla="*/ 2298 w 2298"/>
                <a:gd name="T5" fmla="*/ 356 h 356"/>
                <a:gd name="T6" fmla="*/ 0 w 2298"/>
                <a:gd name="T7" fmla="*/ 356 h 356"/>
                <a:gd name="T8" fmla="*/ 203 w 2298"/>
                <a:gd name="T9" fmla="*/ 0 h 356"/>
                <a:gd name="T10" fmla="*/ 203 w 2298"/>
                <a:gd name="T11" fmla="*/ 0 h 356"/>
                <a:gd name="T12" fmla="*/ 203 w 2298"/>
                <a:gd name="T13" fmla="*/ 0 h 356"/>
              </a:gdLst>
              <a:ahLst/>
              <a:cxnLst>
                <a:cxn ang="0">
                  <a:pos x="T0" y="T1"/>
                </a:cxn>
                <a:cxn ang="0">
                  <a:pos x="T2" y="T3"/>
                </a:cxn>
                <a:cxn ang="0">
                  <a:pos x="T4" y="T5"/>
                </a:cxn>
                <a:cxn ang="0">
                  <a:pos x="T6" y="T7"/>
                </a:cxn>
                <a:cxn ang="0">
                  <a:pos x="T8" y="T9"/>
                </a:cxn>
                <a:cxn ang="0">
                  <a:pos x="T10" y="T11"/>
                </a:cxn>
                <a:cxn ang="0">
                  <a:pos x="T12" y="T13"/>
                </a:cxn>
              </a:cxnLst>
              <a:rect l="0" t="0" r="r" b="b"/>
              <a:pathLst>
                <a:path w="2298" h="356">
                  <a:moveTo>
                    <a:pt x="203" y="0"/>
                  </a:moveTo>
                  <a:lnTo>
                    <a:pt x="2095" y="0"/>
                  </a:lnTo>
                  <a:lnTo>
                    <a:pt x="2298" y="356"/>
                  </a:lnTo>
                  <a:lnTo>
                    <a:pt x="0" y="356"/>
                  </a:lnTo>
                  <a:lnTo>
                    <a:pt x="203" y="0"/>
                  </a:lnTo>
                  <a:lnTo>
                    <a:pt x="203" y="0"/>
                  </a:lnTo>
                  <a:lnTo>
                    <a:pt x="203" y="0"/>
                  </a:lnTo>
                  <a:close/>
                </a:path>
              </a:pathLst>
            </a:custGeom>
            <a:solidFill>
              <a:srgbClr val="00204D"/>
            </a:solidFill>
            <a:ln>
              <a:noFill/>
            </a:ln>
          </p:spPr>
          <p:txBody>
            <a:bodyPr vert="horz" wrap="square" lIns="91440" tIns="45720" rIns="91440" bIns="45720" numCol="1" anchor="t" anchorCtr="0" compatLnSpc="1">
              <a:prstTxWarp prst="textNoShape">
                <a:avLst/>
              </a:prstTxWarp>
            </a:bodyPr>
            <a:lstStyle/>
            <a:p>
              <a:endParaRPr lang="en-US" sz="1000"/>
            </a:p>
          </p:txBody>
        </p:sp>
        <p:sp>
          <p:nvSpPr>
            <p:cNvPr id="124" name="Freeform 85">
              <a:extLst>
                <a:ext uri="{FF2B5EF4-FFF2-40B4-BE49-F238E27FC236}">
                  <a16:creationId xmlns:a16="http://schemas.microsoft.com/office/drawing/2014/main" id="{58FEE87C-DD54-4BBC-BC80-9A62A85552DD}"/>
                </a:ext>
              </a:extLst>
            </p:cNvPr>
            <p:cNvSpPr/>
            <p:nvPr/>
          </p:nvSpPr>
          <p:spPr>
            <a:xfrm>
              <a:off x="2747963" y="4130675"/>
              <a:ext cx="1822237" cy="565150"/>
            </a:xfrm>
            <a:custGeom>
              <a:avLst/>
              <a:gdLst>
                <a:gd name="connsiteX0" fmla="*/ 322263 w 1822237"/>
                <a:gd name="connsiteY0" fmla="*/ 0 h 565150"/>
                <a:gd name="connsiteX1" fmla="*/ 1822237 w 1822237"/>
                <a:gd name="connsiteY1" fmla="*/ 0 h 565150"/>
                <a:gd name="connsiteX2" fmla="*/ 1822237 w 1822237"/>
                <a:gd name="connsiteY2" fmla="*/ 565150 h 565150"/>
                <a:gd name="connsiteX3" fmla="*/ 0 w 1822237"/>
                <a:gd name="connsiteY3" fmla="*/ 565150 h 565150"/>
                <a:gd name="connsiteX4" fmla="*/ 322263 w 1822237"/>
                <a:gd name="connsiteY4" fmla="*/ 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2237" h="565150">
                  <a:moveTo>
                    <a:pt x="322263" y="0"/>
                  </a:moveTo>
                  <a:lnTo>
                    <a:pt x="1822237" y="0"/>
                  </a:lnTo>
                  <a:lnTo>
                    <a:pt x="1822237" y="565150"/>
                  </a:lnTo>
                  <a:lnTo>
                    <a:pt x="0" y="565150"/>
                  </a:lnTo>
                  <a:lnTo>
                    <a:pt x="322263" y="0"/>
                  </a:lnTo>
                  <a:close/>
                </a:path>
              </a:pathLst>
            </a:cu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57" name="Picture 18" descr="Картинки по запросу &quot;postgres professional&quot;">
            <a:extLst>
              <a:ext uri="{FF2B5EF4-FFF2-40B4-BE49-F238E27FC236}">
                <a16:creationId xmlns:a16="http://schemas.microsoft.com/office/drawing/2014/main" id="{322F1D1F-1AD2-486D-B9C0-D7694FA58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269" y="2564845"/>
            <a:ext cx="754142" cy="31194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Картинки по запросу &quot;мой офис&quot;">
            <a:extLst>
              <a:ext uri="{FF2B5EF4-FFF2-40B4-BE49-F238E27FC236}">
                <a16:creationId xmlns:a16="http://schemas.microsoft.com/office/drawing/2014/main" id="{B28BFA3F-E389-4F4A-B53D-07E7E002FA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33" t="8005" r="7755" b="8005"/>
          <a:stretch/>
        </p:blipFill>
        <p:spPr bwMode="auto">
          <a:xfrm>
            <a:off x="8349937" y="2471380"/>
            <a:ext cx="392136" cy="475505"/>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Группа 58">
            <a:extLst>
              <a:ext uri="{FF2B5EF4-FFF2-40B4-BE49-F238E27FC236}">
                <a16:creationId xmlns:a16="http://schemas.microsoft.com/office/drawing/2014/main" id="{C20BE634-883C-4C21-9021-30E5D27C2D1B}"/>
              </a:ext>
            </a:extLst>
          </p:cNvPr>
          <p:cNvGrpSpPr/>
          <p:nvPr/>
        </p:nvGrpSpPr>
        <p:grpSpPr>
          <a:xfrm>
            <a:off x="6231647" y="3041412"/>
            <a:ext cx="2537357" cy="413915"/>
            <a:chOff x="5363528" y="2366422"/>
            <a:chExt cx="3038135" cy="495604"/>
          </a:xfrm>
        </p:grpSpPr>
        <p:pic>
          <p:nvPicPr>
            <p:cNvPr id="60" name="Picture 2" descr="Картинки по запросу &quot;астралинукс&quot;">
              <a:extLst>
                <a:ext uri="{FF2B5EF4-FFF2-40B4-BE49-F238E27FC236}">
                  <a16:creationId xmlns:a16="http://schemas.microsoft.com/office/drawing/2014/main" id="{AD322964-0A0F-45C3-830A-8472FE02E0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13" r="1"/>
            <a:stretch/>
          </p:blipFill>
          <p:spPr bwMode="auto">
            <a:xfrm>
              <a:off x="6863611" y="2485465"/>
              <a:ext cx="976914" cy="34785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Картинки по запросу &quot;altlinux логотип&quot;">
              <a:extLst>
                <a:ext uri="{FF2B5EF4-FFF2-40B4-BE49-F238E27FC236}">
                  <a16:creationId xmlns:a16="http://schemas.microsoft.com/office/drawing/2014/main" id="{DB863B27-2699-4EC3-BF01-40C8B8D2E7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997" t="12383" r="21010" b="16910"/>
            <a:stretch/>
          </p:blipFill>
          <p:spPr bwMode="auto">
            <a:xfrm>
              <a:off x="7880658" y="2366422"/>
              <a:ext cx="521005" cy="41065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Картинки по запросу &quot;редос&quot;">
              <a:extLst>
                <a:ext uri="{FF2B5EF4-FFF2-40B4-BE49-F238E27FC236}">
                  <a16:creationId xmlns:a16="http://schemas.microsoft.com/office/drawing/2014/main" id="{D4899270-8A11-45B3-8AD6-89D79E3CD9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8025" y="2498246"/>
              <a:ext cx="629038" cy="34344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Картинки по запросу &quot;роса кобальт логотип&quot;">
              <a:extLst>
                <a:ext uri="{FF2B5EF4-FFF2-40B4-BE49-F238E27FC236}">
                  <a16:creationId xmlns:a16="http://schemas.microsoft.com/office/drawing/2014/main" id="{828D790A-C174-43CC-9BF8-9C8DF686EF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222" b="21221"/>
            <a:stretch/>
          </p:blipFill>
          <p:spPr bwMode="auto">
            <a:xfrm>
              <a:off x="5363528" y="2485464"/>
              <a:ext cx="654247" cy="376562"/>
            </a:xfrm>
            <a:prstGeom prst="rect">
              <a:avLst/>
            </a:prstGeom>
            <a:noFill/>
            <a:extLst>
              <a:ext uri="{909E8E84-426E-40DD-AFC4-6F175D3DCCD1}">
                <a14:hiddenFill xmlns:a14="http://schemas.microsoft.com/office/drawing/2010/main">
                  <a:solidFill>
                    <a:srgbClr val="FFFFFF"/>
                  </a:solidFill>
                </a14:hiddenFill>
              </a:ext>
            </a:extLst>
          </p:spPr>
        </p:pic>
      </p:grpSp>
      <p:sp>
        <p:nvSpPr>
          <p:cNvPr id="119" name="Rectangle 92">
            <a:extLst>
              <a:ext uri="{FF2B5EF4-FFF2-40B4-BE49-F238E27FC236}">
                <a16:creationId xmlns:a16="http://schemas.microsoft.com/office/drawing/2014/main" id="{DD14EB8E-2F1E-4192-BF4C-283A9125D5D1}"/>
              </a:ext>
            </a:extLst>
          </p:cNvPr>
          <p:cNvSpPr/>
          <p:nvPr/>
        </p:nvSpPr>
        <p:spPr>
          <a:xfrm>
            <a:off x="4683937" y="2700250"/>
            <a:ext cx="816436" cy="238322"/>
          </a:xfrm>
          <a:prstGeom prst="rect">
            <a:avLst/>
          </a:prstGeom>
        </p:spPr>
        <p:txBody>
          <a:bodyPr wrap="square" anchor="ctr">
            <a:spAutoFit/>
          </a:bodyPr>
          <a:lstStyle/>
          <a:p>
            <a:pPr algn="ctr"/>
            <a:r>
              <a:rPr lang="ru-RU" sz="900" i="1" dirty="0">
                <a:solidFill>
                  <a:schemeClr val="bg1"/>
                </a:solidFill>
              </a:rPr>
              <a:t>ПО</a:t>
            </a:r>
            <a:endParaRPr lang="en-US" sz="900" i="1" dirty="0">
              <a:solidFill>
                <a:schemeClr val="bg1"/>
              </a:solidFill>
            </a:endParaRPr>
          </a:p>
        </p:txBody>
      </p:sp>
      <p:sp>
        <p:nvSpPr>
          <p:cNvPr id="120" name="Rectangle 93">
            <a:extLst>
              <a:ext uri="{FF2B5EF4-FFF2-40B4-BE49-F238E27FC236}">
                <a16:creationId xmlns:a16="http://schemas.microsoft.com/office/drawing/2014/main" id="{6C5D361F-A1EA-4327-8578-1094F07641BA}"/>
              </a:ext>
            </a:extLst>
          </p:cNvPr>
          <p:cNvSpPr/>
          <p:nvPr/>
        </p:nvSpPr>
        <p:spPr>
          <a:xfrm>
            <a:off x="4412435" y="3126647"/>
            <a:ext cx="1378776" cy="369332"/>
          </a:xfrm>
          <a:prstGeom prst="rect">
            <a:avLst/>
          </a:prstGeom>
        </p:spPr>
        <p:txBody>
          <a:bodyPr wrap="square" anchor="ctr">
            <a:spAutoFit/>
          </a:bodyPr>
          <a:lstStyle/>
          <a:p>
            <a:pPr algn="ctr"/>
            <a:r>
              <a:rPr lang="ru-RU" sz="900" i="1" dirty="0">
                <a:solidFill>
                  <a:schemeClr val="bg1"/>
                </a:solidFill>
              </a:rPr>
              <a:t>Операционные системы</a:t>
            </a:r>
            <a:endParaRPr lang="en-US" sz="900" i="1" dirty="0">
              <a:solidFill>
                <a:schemeClr val="bg1"/>
              </a:solidFill>
            </a:endParaRPr>
          </a:p>
        </p:txBody>
      </p:sp>
      <p:sp>
        <p:nvSpPr>
          <p:cNvPr id="121" name="Rectangle 94">
            <a:extLst>
              <a:ext uri="{FF2B5EF4-FFF2-40B4-BE49-F238E27FC236}">
                <a16:creationId xmlns:a16="http://schemas.microsoft.com/office/drawing/2014/main" id="{DEC9C095-737D-463D-A27C-2A4A27F15BD1}"/>
              </a:ext>
            </a:extLst>
          </p:cNvPr>
          <p:cNvSpPr/>
          <p:nvPr/>
        </p:nvSpPr>
        <p:spPr>
          <a:xfrm>
            <a:off x="4173185" y="3626020"/>
            <a:ext cx="1879032" cy="230832"/>
          </a:xfrm>
          <a:prstGeom prst="rect">
            <a:avLst/>
          </a:prstGeom>
        </p:spPr>
        <p:txBody>
          <a:bodyPr wrap="square" anchor="ctr">
            <a:spAutoFit/>
          </a:bodyPr>
          <a:lstStyle/>
          <a:p>
            <a:pPr algn="ctr"/>
            <a:r>
              <a:rPr lang="ru-RU" sz="900" i="1" dirty="0">
                <a:solidFill>
                  <a:schemeClr val="bg1"/>
                </a:solidFill>
              </a:rPr>
              <a:t>Виртуализация</a:t>
            </a:r>
            <a:endParaRPr lang="en-US" sz="900" i="1" dirty="0">
              <a:solidFill>
                <a:schemeClr val="bg1"/>
              </a:solidFill>
            </a:endParaRPr>
          </a:p>
        </p:txBody>
      </p:sp>
      <p:sp>
        <p:nvSpPr>
          <p:cNvPr id="122" name="Rectangle 95">
            <a:extLst>
              <a:ext uri="{FF2B5EF4-FFF2-40B4-BE49-F238E27FC236}">
                <a16:creationId xmlns:a16="http://schemas.microsoft.com/office/drawing/2014/main" id="{B742D3B8-E383-4A9F-9410-F7568E6EEB96}"/>
              </a:ext>
            </a:extLst>
          </p:cNvPr>
          <p:cNvSpPr/>
          <p:nvPr/>
        </p:nvSpPr>
        <p:spPr>
          <a:xfrm>
            <a:off x="3925277" y="4057449"/>
            <a:ext cx="2369932" cy="230832"/>
          </a:xfrm>
          <a:prstGeom prst="rect">
            <a:avLst/>
          </a:prstGeom>
        </p:spPr>
        <p:txBody>
          <a:bodyPr wrap="square" anchor="ctr">
            <a:spAutoFit/>
          </a:bodyPr>
          <a:lstStyle/>
          <a:p>
            <a:pPr algn="ctr"/>
            <a:r>
              <a:rPr lang="ru-RU" sz="900" i="1" dirty="0">
                <a:solidFill>
                  <a:schemeClr val="bg1"/>
                </a:solidFill>
              </a:rPr>
              <a:t>Аппаратное обеспечение</a:t>
            </a:r>
            <a:endParaRPr lang="en-US" sz="900" i="1" dirty="0">
              <a:solidFill>
                <a:schemeClr val="bg1"/>
              </a:solidFill>
            </a:endParaRPr>
          </a:p>
        </p:txBody>
      </p:sp>
      <p:pic>
        <p:nvPicPr>
          <p:cNvPr id="64" name="Picture 20" descr="Картинки по запросу &quot;hostvm&quot;">
            <a:extLst>
              <a:ext uri="{FF2B5EF4-FFF2-40B4-BE49-F238E27FC236}">
                <a16:creationId xmlns:a16="http://schemas.microsoft.com/office/drawing/2014/main" id="{E358D820-F5C6-49DF-BE42-6944D093E2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9838" y="3538611"/>
            <a:ext cx="511753" cy="320092"/>
          </a:xfrm>
          <a:prstGeom prst="rect">
            <a:avLst/>
          </a:prstGeom>
          <a:noFill/>
          <a:extLst>
            <a:ext uri="{909E8E84-426E-40DD-AFC4-6F175D3DCCD1}">
              <a14:hiddenFill xmlns:a14="http://schemas.microsoft.com/office/drawing/2010/main">
                <a:solidFill>
                  <a:srgbClr val="FFFFFF"/>
                </a:solidFill>
              </a14:hiddenFill>
            </a:ext>
          </a:extLst>
        </p:spPr>
      </p:pic>
      <p:pic>
        <p:nvPicPr>
          <p:cNvPr id="65" name="Рисунок 64">
            <a:extLst>
              <a:ext uri="{FF2B5EF4-FFF2-40B4-BE49-F238E27FC236}">
                <a16:creationId xmlns:a16="http://schemas.microsoft.com/office/drawing/2014/main" id="{EE2F14E6-1079-4264-BB03-96B9596E7814}"/>
              </a:ext>
            </a:extLst>
          </p:cNvPr>
          <p:cNvPicPr>
            <a:picLocks noChangeAspect="1"/>
          </p:cNvPicPr>
          <p:nvPr/>
        </p:nvPicPr>
        <p:blipFill>
          <a:blip r:embed="rId10"/>
          <a:stretch>
            <a:fillRect/>
          </a:stretch>
        </p:blipFill>
        <p:spPr>
          <a:xfrm>
            <a:off x="8405212" y="3536295"/>
            <a:ext cx="331324" cy="352135"/>
          </a:xfrm>
          <a:prstGeom prst="rect">
            <a:avLst/>
          </a:prstGeom>
        </p:spPr>
      </p:pic>
      <p:pic>
        <p:nvPicPr>
          <p:cNvPr id="66" name="Picture 24" descr="Картинки по запросу &quot;icl техно&quot;">
            <a:extLst>
              <a:ext uri="{FF2B5EF4-FFF2-40B4-BE49-F238E27FC236}">
                <a16:creationId xmlns:a16="http://schemas.microsoft.com/office/drawing/2014/main" id="{199DA68D-C9B6-48CC-88A5-399DB1B43D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9509" y="4023539"/>
            <a:ext cx="343868" cy="266293"/>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Arrow Connector 127">
            <a:extLst>
              <a:ext uri="{FF2B5EF4-FFF2-40B4-BE49-F238E27FC236}">
                <a16:creationId xmlns:a16="http://schemas.microsoft.com/office/drawing/2014/main" id="{41A8F254-F8AD-4155-96A2-22F57693BEB8}"/>
              </a:ext>
            </a:extLst>
          </p:cNvPr>
          <p:cNvCxnSpPr>
            <a:cxnSpLocks/>
          </p:cNvCxnSpPr>
          <p:nvPr/>
        </p:nvCxnSpPr>
        <p:spPr>
          <a:xfrm>
            <a:off x="5464194" y="2765375"/>
            <a:ext cx="1908156" cy="0"/>
          </a:xfrm>
          <a:prstGeom prst="straightConnector1">
            <a:avLst/>
          </a:prstGeom>
          <a:ln w="9525" cap="rnd">
            <a:solidFill>
              <a:srgbClr val="00204D"/>
            </a:solidFill>
            <a:prstDash val="dash"/>
            <a:round/>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127">
            <a:extLst>
              <a:ext uri="{FF2B5EF4-FFF2-40B4-BE49-F238E27FC236}">
                <a16:creationId xmlns:a16="http://schemas.microsoft.com/office/drawing/2014/main" id="{33E34F21-7E8F-4FA7-9D8A-32CDE9CE3558}"/>
              </a:ext>
            </a:extLst>
          </p:cNvPr>
          <p:cNvCxnSpPr>
            <a:cxnSpLocks/>
          </p:cNvCxnSpPr>
          <p:nvPr/>
        </p:nvCxnSpPr>
        <p:spPr>
          <a:xfrm>
            <a:off x="5835386" y="3328192"/>
            <a:ext cx="249317" cy="0"/>
          </a:xfrm>
          <a:prstGeom prst="straightConnector1">
            <a:avLst/>
          </a:prstGeom>
          <a:ln w="9525" cap="rnd">
            <a:solidFill>
              <a:srgbClr val="00204D"/>
            </a:solidFill>
            <a:prstDash val="dash"/>
            <a:round/>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127">
            <a:extLst>
              <a:ext uri="{FF2B5EF4-FFF2-40B4-BE49-F238E27FC236}">
                <a16:creationId xmlns:a16="http://schemas.microsoft.com/office/drawing/2014/main" id="{DC98C5C7-4EFF-4A59-8B69-F85E41E5BA54}"/>
              </a:ext>
            </a:extLst>
          </p:cNvPr>
          <p:cNvCxnSpPr>
            <a:cxnSpLocks/>
          </p:cNvCxnSpPr>
          <p:nvPr/>
        </p:nvCxnSpPr>
        <p:spPr>
          <a:xfrm>
            <a:off x="6095025" y="3728690"/>
            <a:ext cx="1489596" cy="0"/>
          </a:xfrm>
          <a:prstGeom prst="straightConnector1">
            <a:avLst/>
          </a:prstGeom>
          <a:ln w="9525" cap="rnd">
            <a:solidFill>
              <a:srgbClr val="00204D"/>
            </a:solidFill>
            <a:prstDash val="dash"/>
            <a:round/>
            <a:headEnd w="lg" len="lg"/>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127">
            <a:extLst>
              <a:ext uri="{FF2B5EF4-FFF2-40B4-BE49-F238E27FC236}">
                <a16:creationId xmlns:a16="http://schemas.microsoft.com/office/drawing/2014/main" id="{6EBDF6BF-AFE7-48E3-9558-6D8BAAC25013}"/>
              </a:ext>
            </a:extLst>
          </p:cNvPr>
          <p:cNvCxnSpPr>
            <a:cxnSpLocks/>
          </p:cNvCxnSpPr>
          <p:nvPr/>
        </p:nvCxnSpPr>
        <p:spPr>
          <a:xfrm>
            <a:off x="6344342" y="4176303"/>
            <a:ext cx="1867249" cy="0"/>
          </a:xfrm>
          <a:prstGeom prst="straightConnector1">
            <a:avLst/>
          </a:prstGeom>
          <a:ln w="9525" cap="rnd">
            <a:solidFill>
              <a:srgbClr val="00204D"/>
            </a:solidFill>
            <a:prstDash val="dash"/>
            <a:round/>
            <a:headEnd w="lg" len="lg"/>
            <a:tailEnd type="arrow" w="med" len="med"/>
          </a:ln>
        </p:spPr>
        <p:style>
          <a:lnRef idx="1">
            <a:schemeClr val="accent1"/>
          </a:lnRef>
          <a:fillRef idx="0">
            <a:schemeClr val="accent1"/>
          </a:fillRef>
          <a:effectRef idx="0">
            <a:schemeClr val="accent1"/>
          </a:effectRef>
          <a:fontRef idx="minor">
            <a:schemeClr val="tx1"/>
          </a:fontRef>
        </p:style>
      </p:cxnSp>
      <p:sp>
        <p:nvSpPr>
          <p:cNvPr id="83" name="Текст 36">
            <a:extLst>
              <a:ext uri="{FF2B5EF4-FFF2-40B4-BE49-F238E27FC236}">
                <a16:creationId xmlns:a16="http://schemas.microsoft.com/office/drawing/2014/main" id="{D7F16094-7F7B-422C-8A59-6EACF96A99E6}"/>
              </a:ext>
            </a:extLst>
          </p:cNvPr>
          <p:cNvSpPr txBox="1">
            <a:spLocks/>
          </p:cNvSpPr>
          <p:nvPr/>
        </p:nvSpPr>
        <p:spPr>
          <a:xfrm>
            <a:off x="383607" y="4449338"/>
            <a:ext cx="4711481" cy="210174"/>
          </a:xfrm>
          <a:prstGeom prst="rect">
            <a:avLst/>
          </a:prstGeom>
        </p:spPr>
        <p:txBody>
          <a:bodyPr lIns="0" tIns="0" rIns="0" bIns="0">
            <a:noAutofit/>
          </a:bodyPr>
          <a:lstStyle>
            <a:lvl1pPr marL="0" indent="0" algn="ctr" defTabSz="685800" rtl="0" eaLnBrk="1" latinLnBrk="0" hangingPunct="1">
              <a:lnSpc>
                <a:spcPct val="100000"/>
              </a:lnSpc>
              <a:spcBef>
                <a:spcPts val="600"/>
              </a:spcBef>
              <a:buFont typeface="Arial" panose="020B0604020202020204" pitchFamily="34" charset="0"/>
              <a:buNone/>
              <a:defRPr lang="en-US" sz="18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100" i="1" dirty="0">
                <a:solidFill>
                  <a:srgbClr val="00204D"/>
                </a:solidFill>
                <a:latin typeface="+mj-lt"/>
              </a:rPr>
              <a:t>Единый реестр российского ПО, сертификация ФСТЭК по НДВ 4</a:t>
            </a:r>
          </a:p>
        </p:txBody>
      </p:sp>
      <p:pic>
        <p:nvPicPr>
          <p:cNvPr id="67" name="Picture 2" descr="Graphical user interface&#10;&#10;Description automatically generated with low confidence">
            <a:extLst>
              <a:ext uri="{FF2B5EF4-FFF2-40B4-BE49-F238E27FC236}">
                <a16:creationId xmlns:a16="http://schemas.microsoft.com/office/drawing/2014/main" id="{AF143F95-F098-A346-9605-C5197ABF3C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6129" y="1249120"/>
            <a:ext cx="1420828" cy="527338"/>
          </a:xfrm>
          <a:prstGeom prst="rect">
            <a:avLst/>
          </a:prstGeom>
        </p:spPr>
      </p:pic>
      <p:pic>
        <p:nvPicPr>
          <p:cNvPr id="70" name="Picture 4" descr="Text&#10;&#10;Description automatically generated with medium confidence">
            <a:extLst>
              <a:ext uri="{FF2B5EF4-FFF2-40B4-BE49-F238E27FC236}">
                <a16:creationId xmlns:a16="http://schemas.microsoft.com/office/drawing/2014/main" id="{99B5D52E-5615-2040-93C4-D50D3DCE2A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9131" y="1286501"/>
            <a:ext cx="2242399" cy="505134"/>
          </a:xfrm>
          <a:prstGeom prst="rect">
            <a:avLst/>
          </a:prstGeom>
        </p:spPr>
      </p:pic>
      <p:pic>
        <p:nvPicPr>
          <p:cNvPr id="71" name="Picture 6" descr="Graphical user interface&#10;&#10;Description automatically generated with low confidence">
            <a:extLst>
              <a:ext uri="{FF2B5EF4-FFF2-40B4-BE49-F238E27FC236}">
                <a16:creationId xmlns:a16="http://schemas.microsoft.com/office/drawing/2014/main" id="{02F8B882-E0F7-694E-A227-8CB4DCF9FC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6128" y="2930649"/>
            <a:ext cx="1450227" cy="514120"/>
          </a:xfrm>
          <a:prstGeom prst="rect">
            <a:avLst/>
          </a:prstGeom>
        </p:spPr>
      </p:pic>
      <p:pic>
        <p:nvPicPr>
          <p:cNvPr id="72" name="Picture 8" descr="Text&#10;&#10;Description automatically generated with medium confidence">
            <a:extLst>
              <a:ext uri="{FF2B5EF4-FFF2-40B4-BE49-F238E27FC236}">
                <a16:creationId xmlns:a16="http://schemas.microsoft.com/office/drawing/2014/main" id="{5775EA2A-5C9A-164A-BE0A-E389CE89D68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0210" y="2863546"/>
            <a:ext cx="1197744" cy="567803"/>
          </a:xfrm>
          <a:prstGeom prst="rect">
            <a:avLst/>
          </a:prstGeom>
        </p:spPr>
      </p:pic>
      <p:pic>
        <p:nvPicPr>
          <p:cNvPr id="74" name="Picture 10" descr="Docsvision 5 получила сертификат ФСТЭК России">
            <a:extLst>
              <a:ext uri="{FF2B5EF4-FFF2-40B4-BE49-F238E27FC236}">
                <a16:creationId xmlns:a16="http://schemas.microsoft.com/office/drawing/2014/main" id="{72FC8121-5A2D-E941-A176-AEF2040BEED8}"/>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8666" y="1208289"/>
            <a:ext cx="627662" cy="668844"/>
          </a:xfrm>
          <a:prstGeom prst="rect">
            <a:avLst/>
          </a:prstGeom>
          <a:extLst>
            <a:ext uri="{909E8E84-426E-40DD-AFC4-6F175D3DCCD1}">
              <a14:hiddenFill xmlns:a14="http://schemas.microsoft.com/office/drawing/2010/main">
                <a:solidFill>
                  <a:srgbClr val="FFFFFF"/>
                </a:solidFill>
              </a14:hiddenFill>
            </a:ext>
          </a:extLst>
        </p:spPr>
      </p:pic>
      <p:pic>
        <p:nvPicPr>
          <p:cNvPr id="76" name="Picture 2">
            <a:extLst>
              <a:ext uri="{FF2B5EF4-FFF2-40B4-BE49-F238E27FC236}">
                <a16:creationId xmlns:a16="http://schemas.microsoft.com/office/drawing/2014/main" id="{A8E86D13-6428-C742-BBB7-11427FEFB1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69683" y="153700"/>
            <a:ext cx="671058" cy="67105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764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Текст 13">
            <a:extLst>
              <a:ext uri="{FF2B5EF4-FFF2-40B4-BE49-F238E27FC236}">
                <a16:creationId xmlns:a16="http://schemas.microsoft.com/office/drawing/2014/main" id="{BF2E8847-5DC6-4C0B-8791-767CDD37F534}"/>
              </a:ext>
            </a:extLst>
          </p:cNvPr>
          <p:cNvSpPr>
            <a:spLocks noGrp="1"/>
          </p:cNvSpPr>
          <p:nvPr>
            <p:ph type="body" sz="quarter" idx="12"/>
          </p:nvPr>
        </p:nvSpPr>
        <p:spPr/>
        <p:txBody>
          <a:bodyPr/>
          <a:lstStyle/>
          <a:p>
            <a:endParaRPr lang="ru-RU"/>
          </a:p>
        </p:txBody>
      </p:sp>
      <p:sp>
        <p:nvSpPr>
          <p:cNvPr id="15" name="Текст 14">
            <a:extLst>
              <a:ext uri="{FF2B5EF4-FFF2-40B4-BE49-F238E27FC236}">
                <a16:creationId xmlns:a16="http://schemas.microsoft.com/office/drawing/2014/main" id="{9070A812-79AC-466A-8BC4-2AE3230E1E64}"/>
              </a:ext>
            </a:extLst>
          </p:cNvPr>
          <p:cNvSpPr>
            <a:spLocks noGrp="1"/>
          </p:cNvSpPr>
          <p:nvPr>
            <p:ph type="body" sz="quarter" idx="13"/>
          </p:nvPr>
        </p:nvSpPr>
        <p:spPr/>
        <p:txBody>
          <a:bodyPr/>
          <a:lstStyle/>
          <a:p>
            <a:endParaRPr lang="ru-RU"/>
          </a:p>
        </p:txBody>
      </p:sp>
      <p:sp>
        <p:nvSpPr>
          <p:cNvPr id="16" name="Текст 15">
            <a:extLst>
              <a:ext uri="{FF2B5EF4-FFF2-40B4-BE49-F238E27FC236}">
                <a16:creationId xmlns:a16="http://schemas.microsoft.com/office/drawing/2014/main" id="{D9B5B7D6-2FF7-475D-AA2C-6FE3A8256EA4}"/>
              </a:ext>
            </a:extLst>
          </p:cNvPr>
          <p:cNvSpPr>
            <a:spLocks noGrp="1"/>
          </p:cNvSpPr>
          <p:nvPr>
            <p:ph type="body" sz="quarter" idx="14"/>
          </p:nvPr>
        </p:nvSpPr>
        <p:spPr/>
        <p:txBody>
          <a:bodyPr/>
          <a:lstStyle/>
          <a:p>
            <a:endParaRPr lang="ru-RU"/>
          </a:p>
        </p:txBody>
      </p:sp>
      <p:sp>
        <p:nvSpPr>
          <p:cNvPr id="17" name="Текст 16">
            <a:extLst>
              <a:ext uri="{FF2B5EF4-FFF2-40B4-BE49-F238E27FC236}">
                <a16:creationId xmlns:a16="http://schemas.microsoft.com/office/drawing/2014/main" id="{B38B27A3-C60B-4FC1-B782-74C50632392F}"/>
              </a:ext>
            </a:extLst>
          </p:cNvPr>
          <p:cNvSpPr>
            <a:spLocks noGrp="1"/>
          </p:cNvSpPr>
          <p:nvPr>
            <p:ph type="body" sz="quarter" idx="15"/>
          </p:nvPr>
        </p:nvSpPr>
        <p:spPr/>
        <p:txBody>
          <a:bodyPr/>
          <a:lstStyle/>
          <a:p>
            <a:endParaRPr lang="ru-RU"/>
          </a:p>
        </p:txBody>
      </p:sp>
      <p:sp>
        <p:nvSpPr>
          <p:cNvPr id="18" name="Текст 17">
            <a:extLst>
              <a:ext uri="{FF2B5EF4-FFF2-40B4-BE49-F238E27FC236}">
                <a16:creationId xmlns:a16="http://schemas.microsoft.com/office/drawing/2014/main" id="{62105DAD-A6D8-4A30-9076-7C3FB4D5E10D}"/>
              </a:ext>
            </a:extLst>
          </p:cNvPr>
          <p:cNvSpPr>
            <a:spLocks noGrp="1"/>
          </p:cNvSpPr>
          <p:nvPr>
            <p:ph type="body" sz="quarter" idx="16"/>
          </p:nvPr>
        </p:nvSpPr>
        <p:spPr/>
        <p:txBody>
          <a:bodyPr/>
          <a:lstStyle/>
          <a:p>
            <a:endParaRPr lang="ru-RU"/>
          </a:p>
        </p:txBody>
      </p:sp>
      <p:sp>
        <p:nvSpPr>
          <p:cNvPr id="19" name="Текст 18">
            <a:extLst>
              <a:ext uri="{FF2B5EF4-FFF2-40B4-BE49-F238E27FC236}">
                <a16:creationId xmlns:a16="http://schemas.microsoft.com/office/drawing/2014/main" id="{4DA771A3-F6D1-427A-9E3B-9DDF204FB715}"/>
              </a:ext>
            </a:extLst>
          </p:cNvPr>
          <p:cNvSpPr>
            <a:spLocks noGrp="1"/>
          </p:cNvSpPr>
          <p:nvPr>
            <p:ph type="body" sz="quarter" idx="17"/>
          </p:nvPr>
        </p:nvSpPr>
        <p:spPr/>
        <p:txBody>
          <a:bodyPr/>
          <a:lstStyle/>
          <a:p>
            <a:endParaRPr lang="ru-RU"/>
          </a:p>
        </p:txBody>
      </p:sp>
      <p:sp>
        <p:nvSpPr>
          <p:cNvPr id="20" name="Текст 19">
            <a:extLst>
              <a:ext uri="{FF2B5EF4-FFF2-40B4-BE49-F238E27FC236}">
                <a16:creationId xmlns:a16="http://schemas.microsoft.com/office/drawing/2014/main" id="{D1C3246D-17E9-467F-9639-8A1767FB9D0E}"/>
              </a:ext>
            </a:extLst>
          </p:cNvPr>
          <p:cNvSpPr>
            <a:spLocks noGrp="1"/>
          </p:cNvSpPr>
          <p:nvPr>
            <p:ph type="body" sz="quarter" idx="18"/>
          </p:nvPr>
        </p:nvSpPr>
        <p:spPr/>
        <p:txBody>
          <a:bodyPr/>
          <a:lstStyle/>
          <a:p>
            <a:endParaRPr lang="ru-RU"/>
          </a:p>
        </p:txBody>
      </p:sp>
      <p:pic>
        <p:nvPicPr>
          <p:cNvPr id="23" name="Рисунок 22" descr="Изображение выглядит как поезд, станция, метро&#10;&#10;Автоматически созданное описание">
            <a:extLst>
              <a:ext uri="{FF2B5EF4-FFF2-40B4-BE49-F238E27FC236}">
                <a16:creationId xmlns:a16="http://schemas.microsoft.com/office/drawing/2014/main" id="{3A10D8F2-CE38-4279-A72C-C2D12DED3AF0}"/>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09219" y="0"/>
            <a:ext cx="3700297" cy="4775200"/>
          </a:xfrm>
          <a:prstGeom prst="rect">
            <a:avLst/>
          </a:prstGeom>
        </p:spPr>
      </p:pic>
      <p:sp>
        <p:nvSpPr>
          <p:cNvPr id="24" name="TextBox 23">
            <a:extLst>
              <a:ext uri="{FF2B5EF4-FFF2-40B4-BE49-F238E27FC236}">
                <a16:creationId xmlns:a16="http://schemas.microsoft.com/office/drawing/2014/main" id="{1CCFA0D3-ABE3-41B6-B749-62B22DB2F445}"/>
              </a:ext>
            </a:extLst>
          </p:cNvPr>
          <p:cNvSpPr txBox="1"/>
          <p:nvPr/>
        </p:nvSpPr>
        <p:spPr>
          <a:xfrm>
            <a:off x="336550" y="3302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5" name="TextBox 24">
            <a:extLst>
              <a:ext uri="{FF2B5EF4-FFF2-40B4-BE49-F238E27FC236}">
                <a16:creationId xmlns:a16="http://schemas.microsoft.com/office/drawing/2014/main" id="{C5DCC402-E096-4FB7-ABD7-2B028B213946}"/>
              </a:ext>
            </a:extLst>
          </p:cNvPr>
          <p:cNvSpPr txBox="1"/>
          <p:nvPr/>
        </p:nvSpPr>
        <p:spPr>
          <a:xfrm>
            <a:off x="457200" y="4826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9" name="TextBox 28">
            <a:extLst>
              <a:ext uri="{FF2B5EF4-FFF2-40B4-BE49-F238E27FC236}">
                <a16:creationId xmlns:a16="http://schemas.microsoft.com/office/drawing/2014/main" id="{23A8D10C-87DB-4F12-92DE-54E3CAB5ADAB}"/>
              </a:ext>
            </a:extLst>
          </p:cNvPr>
          <p:cNvSpPr txBox="1"/>
          <p:nvPr/>
        </p:nvSpPr>
        <p:spPr>
          <a:xfrm>
            <a:off x="355052" y="113451"/>
            <a:ext cx="4819650" cy="461665"/>
          </a:xfrm>
          <a:prstGeom prst="rect">
            <a:avLst/>
          </a:prstGeom>
          <a:noFill/>
        </p:spPr>
        <p:txBody>
          <a:bodyPr wrap="square">
            <a:spAutoFit/>
          </a:bodyPr>
          <a:lstStyle/>
          <a:p>
            <a:r>
              <a:rPr kumimoji="0" lang="ru-RU" b="1" i="0" u="none" strike="noStrike" kern="1200" cap="none" spc="0" normalizeH="0" baseline="0" noProof="0" dirty="0">
                <a:ln>
                  <a:noFill/>
                </a:ln>
                <a:solidFill>
                  <a:srgbClr val="00204D"/>
                </a:solidFill>
                <a:effectLst/>
                <a:uLnTx/>
                <a:uFillTx/>
                <a:latin typeface="Arial"/>
                <a:ea typeface="+mj-ea"/>
                <a:cs typeface="+mj-cs"/>
              </a:rPr>
              <a:t>Пример внедрения</a:t>
            </a:r>
            <a:r>
              <a:rPr kumimoji="0" lang="ru-RU" sz="2000" b="1" i="0" u="none" strike="noStrike" kern="1200" cap="none" spc="0" normalizeH="0" baseline="0" noProof="0" dirty="0">
                <a:ln>
                  <a:noFill/>
                </a:ln>
                <a:solidFill>
                  <a:srgbClr val="00204D"/>
                </a:solidFill>
                <a:effectLst/>
                <a:uLnTx/>
                <a:uFillTx/>
                <a:latin typeface="Arial"/>
                <a:ea typeface="+mj-ea"/>
                <a:cs typeface="+mj-cs"/>
              </a:rPr>
              <a:t>: </a:t>
            </a:r>
            <a:r>
              <a:rPr kumimoji="0" lang="ru-RU" sz="2400" b="1" i="0" u="none" strike="noStrike" kern="1200" cap="none" spc="0" normalizeH="0" baseline="0" noProof="0" dirty="0">
                <a:ln>
                  <a:noFill/>
                </a:ln>
                <a:solidFill>
                  <a:srgbClr val="005ABE"/>
                </a:solidFill>
                <a:effectLst/>
                <a:uLnTx/>
                <a:uFillTx/>
                <a:latin typeface="Arial"/>
                <a:ea typeface="+mj-ea"/>
                <a:cs typeface="+mj-cs"/>
              </a:rPr>
              <a:t>Северсталь</a:t>
            </a:r>
            <a:endParaRPr lang="ru-RU" sz="2000" dirty="0">
              <a:solidFill>
                <a:srgbClr val="005ABE"/>
              </a:solidFill>
            </a:endParaRPr>
          </a:p>
        </p:txBody>
      </p:sp>
      <p:sp>
        <p:nvSpPr>
          <p:cNvPr id="31" name="TextBox 30">
            <a:extLst>
              <a:ext uri="{FF2B5EF4-FFF2-40B4-BE49-F238E27FC236}">
                <a16:creationId xmlns:a16="http://schemas.microsoft.com/office/drawing/2014/main" id="{147C17AF-7847-4797-ACB4-AD55B50F76DB}"/>
              </a:ext>
            </a:extLst>
          </p:cNvPr>
          <p:cNvSpPr txBox="1"/>
          <p:nvPr/>
        </p:nvSpPr>
        <p:spPr>
          <a:xfrm>
            <a:off x="336550" y="554358"/>
            <a:ext cx="4819650" cy="310919"/>
          </a:xfrm>
          <a:prstGeom prst="rect">
            <a:avLst/>
          </a:prstGeom>
          <a:noFill/>
        </p:spPr>
        <p:txBody>
          <a:bodyPr wrap="square">
            <a:spAutoFit/>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5ABE"/>
                </a:solidFill>
                <a:effectLst/>
                <a:uLnTx/>
                <a:uFillTx/>
                <a:latin typeface="Arial"/>
                <a:ea typeface="+mn-ea"/>
                <a:cs typeface="+mn-cs"/>
              </a:rPr>
              <a:t>Горнодобывающая и металлургическая компания</a:t>
            </a:r>
          </a:p>
        </p:txBody>
      </p:sp>
      <p:pic>
        <p:nvPicPr>
          <p:cNvPr id="32" name="Рисунок 31">
            <a:extLst>
              <a:ext uri="{FF2B5EF4-FFF2-40B4-BE49-F238E27FC236}">
                <a16:creationId xmlns:a16="http://schemas.microsoft.com/office/drawing/2014/main" id="{6663732F-1346-4AC2-BFF3-60F4AE29016C}"/>
              </a:ext>
            </a:extLst>
          </p:cNvPr>
          <p:cNvPicPr>
            <a:picLocks noChangeAspect="1"/>
          </p:cNvPicPr>
          <p:nvPr/>
        </p:nvPicPr>
        <p:blipFill>
          <a:blip r:embed="rId4"/>
          <a:stretch>
            <a:fillRect/>
          </a:stretch>
        </p:blipFill>
        <p:spPr>
          <a:xfrm>
            <a:off x="402512" y="1296181"/>
            <a:ext cx="651825" cy="620786"/>
          </a:xfrm>
          <a:prstGeom prst="rect">
            <a:avLst/>
          </a:prstGeom>
        </p:spPr>
      </p:pic>
      <p:pic>
        <p:nvPicPr>
          <p:cNvPr id="33" name="Рисунок 32">
            <a:extLst>
              <a:ext uri="{FF2B5EF4-FFF2-40B4-BE49-F238E27FC236}">
                <a16:creationId xmlns:a16="http://schemas.microsoft.com/office/drawing/2014/main" id="{D5E00FEE-1D26-479A-BE0B-2BD9EE926D70}"/>
              </a:ext>
            </a:extLst>
          </p:cNvPr>
          <p:cNvPicPr>
            <a:picLocks noChangeAspect="1"/>
          </p:cNvPicPr>
          <p:nvPr/>
        </p:nvPicPr>
        <p:blipFill>
          <a:blip r:embed="rId5"/>
          <a:stretch>
            <a:fillRect/>
          </a:stretch>
        </p:blipFill>
        <p:spPr>
          <a:xfrm>
            <a:off x="311360" y="2280281"/>
            <a:ext cx="858695" cy="818127"/>
          </a:xfrm>
          <a:prstGeom prst="rect">
            <a:avLst/>
          </a:prstGeom>
        </p:spPr>
      </p:pic>
      <p:pic>
        <p:nvPicPr>
          <p:cNvPr id="34" name="Picture 26">
            <a:extLst>
              <a:ext uri="{FF2B5EF4-FFF2-40B4-BE49-F238E27FC236}">
                <a16:creationId xmlns:a16="http://schemas.microsoft.com/office/drawing/2014/main" id="{43A84623-968A-4EB9-AD2A-A9D620EB1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550" y="3631734"/>
            <a:ext cx="801116" cy="678834"/>
          </a:xfrm>
          <a:prstGeom prst="rect">
            <a:avLst/>
          </a:prstGeom>
        </p:spPr>
      </p:pic>
      <p:sp>
        <p:nvSpPr>
          <p:cNvPr id="35" name="TextBox 34">
            <a:extLst>
              <a:ext uri="{FF2B5EF4-FFF2-40B4-BE49-F238E27FC236}">
                <a16:creationId xmlns:a16="http://schemas.microsoft.com/office/drawing/2014/main" id="{B10C53A9-67BB-476A-A838-A77F41714132}"/>
              </a:ext>
            </a:extLst>
          </p:cNvPr>
          <p:cNvSpPr txBox="1"/>
          <p:nvPr/>
        </p:nvSpPr>
        <p:spPr>
          <a:xfrm>
            <a:off x="1170055" y="3678428"/>
            <a:ext cx="3401945" cy="990720"/>
          </a:xfrm>
          <a:prstGeom prst="rect">
            <a:avLst/>
          </a:prstGeom>
          <a:noFill/>
        </p:spPr>
        <p:txBody>
          <a:bodyPr wrap="square">
            <a:spAutoFit/>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Автоматизированные рабочие места для управления технологическим </a:t>
            </a:r>
            <a:r>
              <a:rPr kumimoji="0" lang="ru-RU" sz="1050" b="0" i="0" u="none" strike="noStrike" kern="1200" cap="none" spc="0" normalizeH="0" baseline="0" noProof="0" dirty="0">
                <a:ln>
                  <a:noFill/>
                </a:ln>
                <a:solidFill>
                  <a:schemeClr val="bg2"/>
                </a:solidFill>
                <a:effectLst/>
                <a:uLnTx/>
                <a:uFillTx/>
                <a:latin typeface="Arial"/>
                <a:ea typeface="+mn-ea"/>
                <a:cs typeface="+mn-cs"/>
              </a:rPr>
              <a:t>процессом</a:t>
            </a:r>
            <a:r>
              <a:rPr kumimoji="0" lang="ru-RU" sz="1050" b="0" i="0" u="none" strike="noStrike" kern="1200" cap="none" spc="0" normalizeH="0" baseline="0" noProof="0" dirty="0">
                <a:ln>
                  <a:noFill/>
                </a:ln>
                <a:solidFill>
                  <a:srgbClr val="00204D"/>
                </a:solidFill>
                <a:effectLst/>
                <a:uLnTx/>
                <a:uFillTx/>
                <a:latin typeface="Arial"/>
                <a:ea typeface="+mn-ea"/>
                <a:cs typeface="+mn-cs"/>
              </a:rPr>
              <a:t>, серверы СУБД,  серверы виртуализации, серверы приложений, веб-серверы, ПК, установленные на постах операторов</a:t>
            </a:r>
            <a:r>
              <a:rPr kumimoji="0" lang="ru-RU" sz="1200" b="0" i="0" u="none" strike="noStrike" kern="1200" cap="none" spc="0" normalizeH="0" baseline="0" noProof="0" dirty="0">
                <a:ln>
                  <a:noFill/>
                </a:ln>
                <a:solidFill>
                  <a:srgbClr val="00204D"/>
                </a:solidFill>
                <a:effectLst/>
                <a:uLnTx/>
                <a:uFillTx/>
                <a:latin typeface="Arial"/>
                <a:ea typeface="+mn-ea"/>
                <a:cs typeface="+mn-cs"/>
              </a:rPr>
              <a:t>.</a:t>
            </a:r>
          </a:p>
        </p:txBody>
      </p:sp>
      <p:sp>
        <p:nvSpPr>
          <p:cNvPr id="36" name="TextBox 35">
            <a:extLst>
              <a:ext uri="{FF2B5EF4-FFF2-40B4-BE49-F238E27FC236}">
                <a16:creationId xmlns:a16="http://schemas.microsoft.com/office/drawing/2014/main" id="{F3004D48-9424-4128-9061-96ABF951C2DD}"/>
              </a:ext>
            </a:extLst>
          </p:cNvPr>
          <p:cNvSpPr txBox="1"/>
          <p:nvPr/>
        </p:nvSpPr>
        <p:spPr>
          <a:xfrm>
            <a:off x="1170055" y="3420231"/>
            <a:ext cx="4817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ea typeface="+mn-ea"/>
                <a:cs typeface="+mn-cs"/>
              </a:rPr>
              <a:t>Что защищали</a:t>
            </a:r>
          </a:p>
        </p:txBody>
      </p:sp>
      <p:sp>
        <p:nvSpPr>
          <p:cNvPr id="37" name="Текст 42">
            <a:extLst>
              <a:ext uri="{FF2B5EF4-FFF2-40B4-BE49-F238E27FC236}">
                <a16:creationId xmlns:a16="http://schemas.microsoft.com/office/drawing/2014/main" id="{C717685A-346D-48A1-93D6-A5DB19CA5080}"/>
              </a:ext>
            </a:extLst>
          </p:cNvPr>
          <p:cNvSpPr txBox="1">
            <a:spLocks/>
          </p:cNvSpPr>
          <p:nvPr/>
        </p:nvSpPr>
        <p:spPr>
          <a:xfrm>
            <a:off x="1281317" y="2318632"/>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Решение</a:t>
            </a:r>
          </a:p>
          <a:p>
            <a:endParaRPr lang="ru-RU" dirty="0"/>
          </a:p>
        </p:txBody>
      </p:sp>
      <p:sp>
        <p:nvSpPr>
          <p:cNvPr id="38" name="Текст 42">
            <a:extLst>
              <a:ext uri="{FF2B5EF4-FFF2-40B4-BE49-F238E27FC236}">
                <a16:creationId xmlns:a16="http://schemas.microsoft.com/office/drawing/2014/main" id="{9514AB71-F00C-4A54-8D55-6F283B7E96A8}"/>
              </a:ext>
            </a:extLst>
          </p:cNvPr>
          <p:cNvSpPr txBox="1">
            <a:spLocks/>
          </p:cNvSpPr>
          <p:nvPr/>
        </p:nvSpPr>
        <p:spPr>
          <a:xfrm>
            <a:off x="1281317" y="1232414"/>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Задача</a:t>
            </a:r>
          </a:p>
          <a:p>
            <a:endParaRPr lang="ru-RU" dirty="0"/>
          </a:p>
        </p:txBody>
      </p:sp>
      <p:sp>
        <p:nvSpPr>
          <p:cNvPr id="39" name="Объект 31">
            <a:extLst>
              <a:ext uri="{FF2B5EF4-FFF2-40B4-BE49-F238E27FC236}">
                <a16:creationId xmlns:a16="http://schemas.microsoft.com/office/drawing/2014/main" id="{2DCB4142-B539-44DB-B3FA-71D201D9934F}"/>
              </a:ext>
            </a:extLst>
          </p:cNvPr>
          <p:cNvSpPr>
            <a:spLocks noGrp="1"/>
          </p:cNvSpPr>
          <p:nvPr>
            <p:ph sz="quarter" idx="10"/>
          </p:nvPr>
        </p:nvSpPr>
        <p:spPr>
          <a:xfrm>
            <a:off x="1305660" y="1477993"/>
            <a:ext cx="3266340" cy="792000"/>
          </a:xfrm>
        </p:spPr>
        <p:txBody>
          <a:bodyPr/>
          <a:lstStyle/>
          <a:p>
            <a:r>
              <a:rPr lang="ru-RU" sz="1050" dirty="0"/>
              <a:t>Внедрить комплексную систему резервного копирования для АСУ ТП «Северстали». Исключить риски длительного простоя ИТ-инфраструктуры предприятий.</a:t>
            </a:r>
          </a:p>
        </p:txBody>
      </p:sp>
      <p:sp>
        <p:nvSpPr>
          <p:cNvPr id="40" name="Объект 41">
            <a:extLst>
              <a:ext uri="{FF2B5EF4-FFF2-40B4-BE49-F238E27FC236}">
                <a16:creationId xmlns:a16="http://schemas.microsoft.com/office/drawing/2014/main" id="{76FF3937-56C9-424E-B6E2-CF061805344A}"/>
              </a:ext>
            </a:extLst>
          </p:cNvPr>
          <p:cNvSpPr>
            <a:spLocks noGrp="1"/>
          </p:cNvSpPr>
          <p:nvPr>
            <p:ph sz="quarter" idx="28"/>
          </p:nvPr>
        </p:nvSpPr>
        <p:spPr>
          <a:xfrm>
            <a:off x="1293489" y="2563454"/>
            <a:ext cx="3278512" cy="792000"/>
          </a:xfrm>
        </p:spPr>
        <p:txBody>
          <a:bodyPr/>
          <a:lstStyle/>
          <a:p>
            <a:r>
              <a:rPr lang="ru-RU" sz="1000" dirty="0"/>
              <a:t>Развертывание системы резервного копирования на основе «Акронис Защита Данных» для рабочих станций, физических серверов и платформ виртуализации.</a:t>
            </a:r>
          </a:p>
          <a:p>
            <a:endParaRPr lang="ru-RU" dirty="0"/>
          </a:p>
        </p:txBody>
      </p:sp>
      <p:pic>
        <p:nvPicPr>
          <p:cNvPr id="27" name="Рисунок 26">
            <a:extLst>
              <a:ext uri="{FF2B5EF4-FFF2-40B4-BE49-F238E27FC236}">
                <a16:creationId xmlns:a16="http://schemas.microsoft.com/office/drawing/2014/main" id="{1996AB46-3BE2-4F08-B7A5-0179CD2F6739}"/>
              </a:ext>
            </a:extLst>
          </p:cNvPr>
          <p:cNvPicPr>
            <a:picLocks noChangeAspect="1"/>
          </p:cNvPicPr>
          <p:nvPr/>
        </p:nvPicPr>
        <p:blipFill>
          <a:blip r:embed="rId7"/>
          <a:stretch>
            <a:fillRect/>
          </a:stretch>
        </p:blipFill>
        <p:spPr>
          <a:xfrm>
            <a:off x="5174703" y="0"/>
            <a:ext cx="45719" cy="4775200"/>
          </a:xfrm>
          <a:prstGeom prst="rect">
            <a:avLst/>
          </a:prstGeom>
          <a:solidFill>
            <a:srgbClr val="4875B3"/>
          </a:solidFill>
        </p:spPr>
      </p:pic>
      <p:sp>
        <p:nvSpPr>
          <p:cNvPr id="2" name="Прямоугольник 1">
            <a:extLst>
              <a:ext uri="{FF2B5EF4-FFF2-40B4-BE49-F238E27FC236}">
                <a16:creationId xmlns:a16="http://schemas.microsoft.com/office/drawing/2014/main" id="{D8724EEC-E2FD-4C14-A0B9-67060F9DE088}"/>
              </a:ext>
            </a:extLst>
          </p:cNvPr>
          <p:cNvSpPr/>
          <p:nvPr/>
        </p:nvSpPr>
        <p:spPr>
          <a:xfrm>
            <a:off x="5220421" y="0"/>
            <a:ext cx="3689095" cy="4771624"/>
          </a:xfrm>
          <a:prstGeom prst="rect">
            <a:avLst/>
          </a:prstGeom>
          <a:solidFill>
            <a:schemeClr val="tx1">
              <a:lumMod val="65000"/>
              <a:lumOff val="35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1200" dirty="0">
              <a:solidFill>
                <a:schemeClr val="bg2"/>
              </a:solidFill>
            </a:endParaRPr>
          </a:p>
        </p:txBody>
      </p:sp>
      <p:sp>
        <p:nvSpPr>
          <p:cNvPr id="3" name="TextBox 2">
            <a:extLst>
              <a:ext uri="{FF2B5EF4-FFF2-40B4-BE49-F238E27FC236}">
                <a16:creationId xmlns:a16="http://schemas.microsoft.com/office/drawing/2014/main" id="{86CCEF0D-7870-42D6-95B1-4899293ACDE9}"/>
              </a:ext>
            </a:extLst>
          </p:cNvPr>
          <p:cNvSpPr txBox="1"/>
          <p:nvPr/>
        </p:nvSpPr>
        <p:spPr>
          <a:xfrm>
            <a:off x="6055838" y="575116"/>
            <a:ext cx="2520810" cy="1100867"/>
          </a:xfrm>
          <a:prstGeom prst="rect">
            <a:avLst/>
          </a:prstGeom>
        </p:spPr>
        <p:txBody>
          <a:bodyPr wrap="square" lIns="0" tIns="0" rIns="0" bIns="0" rtlCol="0">
            <a:noAutofit/>
          </a:bodyPr>
          <a:lstStyle/>
          <a:p>
            <a:pPr defTabSz="432000">
              <a:spcBef>
                <a:spcPts val="600"/>
              </a:spcBef>
            </a:pPr>
            <a:r>
              <a:rPr lang="ru-RU" sz="2800" b="1" dirty="0">
                <a:solidFill>
                  <a:schemeClr val="bg1"/>
                </a:solidFill>
              </a:rPr>
              <a:t>РЕЗУЛЬТАТ</a:t>
            </a:r>
          </a:p>
          <a:p>
            <a:pPr defTabSz="432000">
              <a:spcBef>
                <a:spcPts val="600"/>
              </a:spcBef>
            </a:pPr>
            <a:endParaRPr lang="ru-RU" sz="2800" b="1" dirty="0">
              <a:solidFill>
                <a:schemeClr val="bg1"/>
              </a:solidFill>
            </a:endParaRPr>
          </a:p>
          <a:p>
            <a:pPr defTabSz="432000">
              <a:spcBef>
                <a:spcPts val="600"/>
              </a:spcBef>
            </a:pPr>
            <a:r>
              <a:rPr kumimoji="0" lang="ru-RU" sz="1200" b="0" i="0" u="none" strike="noStrike" kern="1200" cap="none" spc="0" normalizeH="0" baseline="0" noProof="0" dirty="0">
                <a:ln>
                  <a:noFill/>
                </a:ln>
                <a:solidFill>
                  <a:schemeClr val="bg1"/>
                </a:solidFill>
                <a:effectLst/>
                <a:uLnTx/>
                <a:uFillTx/>
                <a:latin typeface="Arial"/>
                <a:ea typeface="+mn-ea"/>
                <a:cs typeface="+mn-cs"/>
              </a:rPr>
              <a:t>По оценкам IT-специалистов «Северстали», внедрение комплексной системы резервного копирования позволит в 7-10 раз (с недель до суток) сократить время восстановления работоспособности объектов инфраструктуры</a:t>
            </a:r>
            <a:endParaRPr lang="ru-RU" sz="1200" b="1" dirty="0">
              <a:solidFill>
                <a:schemeClr val="bg1"/>
              </a:solidFill>
            </a:endParaRPr>
          </a:p>
        </p:txBody>
      </p:sp>
      <p:pic>
        <p:nvPicPr>
          <p:cNvPr id="43" name="Рисунок 42">
            <a:extLst>
              <a:ext uri="{FF2B5EF4-FFF2-40B4-BE49-F238E27FC236}">
                <a16:creationId xmlns:a16="http://schemas.microsoft.com/office/drawing/2014/main" id="{C554A7B9-FE9B-473B-83C9-85700BB5BB0F}"/>
              </a:ext>
            </a:extLst>
          </p:cNvPr>
          <p:cNvPicPr>
            <a:picLocks noChangeAspect="1"/>
          </p:cNvPicPr>
          <p:nvPr/>
        </p:nvPicPr>
        <p:blipFill>
          <a:blip r:embed="rId7"/>
          <a:stretch>
            <a:fillRect/>
          </a:stretch>
        </p:blipFill>
        <p:spPr>
          <a:xfrm>
            <a:off x="8901545" y="-3576"/>
            <a:ext cx="259303" cy="4775200"/>
          </a:xfrm>
          <a:prstGeom prst="rect">
            <a:avLst/>
          </a:prstGeom>
          <a:solidFill>
            <a:srgbClr val="4875B3"/>
          </a:solidFill>
        </p:spPr>
      </p:pic>
    </p:spTree>
    <p:extLst>
      <p:ext uri="{BB962C8B-B14F-4D97-AF65-F5344CB8AC3E}">
        <p14:creationId xmlns:p14="http://schemas.microsoft.com/office/powerpoint/2010/main" val="13819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желтый&#10;&#10;Автоматически созданное описание">
            <a:extLst>
              <a:ext uri="{FF2B5EF4-FFF2-40B4-BE49-F238E27FC236}">
                <a16:creationId xmlns:a16="http://schemas.microsoft.com/office/drawing/2014/main" id="{CE07105D-D440-4C63-B17F-E9B6ED38A4E1}"/>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5220423" y="7357"/>
            <a:ext cx="3677638" cy="4771625"/>
          </a:xfrm>
          <a:prstGeom prst="rect">
            <a:avLst/>
          </a:prstGeom>
        </p:spPr>
      </p:pic>
      <p:sp>
        <p:nvSpPr>
          <p:cNvPr id="14" name="Текст 13">
            <a:extLst>
              <a:ext uri="{FF2B5EF4-FFF2-40B4-BE49-F238E27FC236}">
                <a16:creationId xmlns:a16="http://schemas.microsoft.com/office/drawing/2014/main" id="{BF2E8847-5DC6-4C0B-8791-767CDD37F534}"/>
              </a:ext>
            </a:extLst>
          </p:cNvPr>
          <p:cNvSpPr>
            <a:spLocks noGrp="1"/>
          </p:cNvSpPr>
          <p:nvPr>
            <p:ph type="body" sz="quarter" idx="12"/>
          </p:nvPr>
        </p:nvSpPr>
        <p:spPr/>
        <p:txBody>
          <a:bodyPr/>
          <a:lstStyle/>
          <a:p>
            <a:endParaRPr lang="ru-RU"/>
          </a:p>
        </p:txBody>
      </p:sp>
      <p:sp>
        <p:nvSpPr>
          <p:cNvPr id="15" name="Текст 14">
            <a:extLst>
              <a:ext uri="{FF2B5EF4-FFF2-40B4-BE49-F238E27FC236}">
                <a16:creationId xmlns:a16="http://schemas.microsoft.com/office/drawing/2014/main" id="{9070A812-79AC-466A-8BC4-2AE3230E1E64}"/>
              </a:ext>
            </a:extLst>
          </p:cNvPr>
          <p:cNvSpPr>
            <a:spLocks noGrp="1"/>
          </p:cNvSpPr>
          <p:nvPr>
            <p:ph type="body" sz="quarter" idx="13"/>
          </p:nvPr>
        </p:nvSpPr>
        <p:spPr/>
        <p:txBody>
          <a:bodyPr/>
          <a:lstStyle/>
          <a:p>
            <a:endParaRPr lang="ru-RU"/>
          </a:p>
        </p:txBody>
      </p:sp>
      <p:sp>
        <p:nvSpPr>
          <p:cNvPr id="16" name="Текст 15">
            <a:extLst>
              <a:ext uri="{FF2B5EF4-FFF2-40B4-BE49-F238E27FC236}">
                <a16:creationId xmlns:a16="http://schemas.microsoft.com/office/drawing/2014/main" id="{D9B5B7D6-2FF7-475D-AA2C-6FE3A8256EA4}"/>
              </a:ext>
            </a:extLst>
          </p:cNvPr>
          <p:cNvSpPr>
            <a:spLocks noGrp="1"/>
          </p:cNvSpPr>
          <p:nvPr>
            <p:ph type="body" sz="quarter" idx="14"/>
          </p:nvPr>
        </p:nvSpPr>
        <p:spPr/>
        <p:txBody>
          <a:bodyPr/>
          <a:lstStyle/>
          <a:p>
            <a:endParaRPr lang="ru-RU"/>
          </a:p>
        </p:txBody>
      </p:sp>
      <p:sp>
        <p:nvSpPr>
          <p:cNvPr id="17" name="Текст 16">
            <a:extLst>
              <a:ext uri="{FF2B5EF4-FFF2-40B4-BE49-F238E27FC236}">
                <a16:creationId xmlns:a16="http://schemas.microsoft.com/office/drawing/2014/main" id="{B38B27A3-C60B-4FC1-B782-74C50632392F}"/>
              </a:ext>
            </a:extLst>
          </p:cNvPr>
          <p:cNvSpPr>
            <a:spLocks noGrp="1"/>
          </p:cNvSpPr>
          <p:nvPr>
            <p:ph type="body" sz="quarter" idx="15"/>
          </p:nvPr>
        </p:nvSpPr>
        <p:spPr/>
        <p:txBody>
          <a:bodyPr/>
          <a:lstStyle/>
          <a:p>
            <a:endParaRPr lang="ru-RU"/>
          </a:p>
        </p:txBody>
      </p:sp>
      <p:sp>
        <p:nvSpPr>
          <p:cNvPr id="18" name="Текст 17">
            <a:extLst>
              <a:ext uri="{FF2B5EF4-FFF2-40B4-BE49-F238E27FC236}">
                <a16:creationId xmlns:a16="http://schemas.microsoft.com/office/drawing/2014/main" id="{62105DAD-A6D8-4A30-9076-7C3FB4D5E10D}"/>
              </a:ext>
            </a:extLst>
          </p:cNvPr>
          <p:cNvSpPr>
            <a:spLocks noGrp="1"/>
          </p:cNvSpPr>
          <p:nvPr>
            <p:ph type="body" sz="quarter" idx="16"/>
          </p:nvPr>
        </p:nvSpPr>
        <p:spPr/>
        <p:txBody>
          <a:bodyPr/>
          <a:lstStyle/>
          <a:p>
            <a:endParaRPr lang="ru-RU"/>
          </a:p>
        </p:txBody>
      </p:sp>
      <p:sp>
        <p:nvSpPr>
          <p:cNvPr id="19" name="Текст 18">
            <a:extLst>
              <a:ext uri="{FF2B5EF4-FFF2-40B4-BE49-F238E27FC236}">
                <a16:creationId xmlns:a16="http://schemas.microsoft.com/office/drawing/2014/main" id="{4DA771A3-F6D1-427A-9E3B-9DDF204FB715}"/>
              </a:ext>
            </a:extLst>
          </p:cNvPr>
          <p:cNvSpPr>
            <a:spLocks noGrp="1"/>
          </p:cNvSpPr>
          <p:nvPr>
            <p:ph type="body" sz="quarter" idx="17"/>
          </p:nvPr>
        </p:nvSpPr>
        <p:spPr/>
        <p:txBody>
          <a:bodyPr/>
          <a:lstStyle/>
          <a:p>
            <a:endParaRPr lang="ru-RU"/>
          </a:p>
        </p:txBody>
      </p:sp>
      <p:sp>
        <p:nvSpPr>
          <p:cNvPr id="20" name="Текст 19">
            <a:extLst>
              <a:ext uri="{FF2B5EF4-FFF2-40B4-BE49-F238E27FC236}">
                <a16:creationId xmlns:a16="http://schemas.microsoft.com/office/drawing/2014/main" id="{D1C3246D-17E9-467F-9639-8A1767FB9D0E}"/>
              </a:ext>
            </a:extLst>
          </p:cNvPr>
          <p:cNvSpPr>
            <a:spLocks noGrp="1"/>
          </p:cNvSpPr>
          <p:nvPr>
            <p:ph type="body" sz="quarter" idx="18"/>
          </p:nvPr>
        </p:nvSpPr>
        <p:spPr/>
        <p:txBody>
          <a:bodyPr/>
          <a:lstStyle/>
          <a:p>
            <a:endParaRPr lang="ru-RU"/>
          </a:p>
        </p:txBody>
      </p:sp>
      <p:sp>
        <p:nvSpPr>
          <p:cNvPr id="24" name="TextBox 23">
            <a:extLst>
              <a:ext uri="{FF2B5EF4-FFF2-40B4-BE49-F238E27FC236}">
                <a16:creationId xmlns:a16="http://schemas.microsoft.com/office/drawing/2014/main" id="{1CCFA0D3-ABE3-41B6-B749-62B22DB2F445}"/>
              </a:ext>
            </a:extLst>
          </p:cNvPr>
          <p:cNvSpPr txBox="1"/>
          <p:nvPr/>
        </p:nvSpPr>
        <p:spPr>
          <a:xfrm>
            <a:off x="336550" y="3302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5" name="TextBox 24">
            <a:extLst>
              <a:ext uri="{FF2B5EF4-FFF2-40B4-BE49-F238E27FC236}">
                <a16:creationId xmlns:a16="http://schemas.microsoft.com/office/drawing/2014/main" id="{C5DCC402-E096-4FB7-ABD7-2B028B213946}"/>
              </a:ext>
            </a:extLst>
          </p:cNvPr>
          <p:cNvSpPr txBox="1"/>
          <p:nvPr/>
        </p:nvSpPr>
        <p:spPr>
          <a:xfrm>
            <a:off x="457200" y="4826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9" name="TextBox 28">
            <a:extLst>
              <a:ext uri="{FF2B5EF4-FFF2-40B4-BE49-F238E27FC236}">
                <a16:creationId xmlns:a16="http://schemas.microsoft.com/office/drawing/2014/main" id="{23A8D10C-87DB-4F12-92DE-54E3CAB5ADAB}"/>
              </a:ext>
            </a:extLst>
          </p:cNvPr>
          <p:cNvSpPr txBox="1"/>
          <p:nvPr/>
        </p:nvSpPr>
        <p:spPr>
          <a:xfrm>
            <a:off x="283531" y="113451"/>
            <a:ext cx="4819650" cy="461665"/>
          </a:xfrm>
          <a:prstGeom prst="rect">
            <a:avLst/>
          </a:prstGeom>
          <a:noFill/>
        </p:spPr>
        <p:txBody>
          <a:bodyPr wrap="square">
            <a:spAutoFit/>
          </a:bodyPr>
          <a:lstStyle/>
          <a:p>
            <a:r>
              <a:rPr kumimoji="0" lang="ru-RU" b="1" i="0" u="none" strike="noStrike" kern="1200" cap="none" spc="0" normalizeH="0" baseline="0" noProof="0" dirty="0">
                <a:ln>
                  <a:noFill/>
                </a:ln>
                <a:solidFill>
                  <a:srgbClr val="00204D"/>
                </a:solidFill>
                <a:effectLst/>
                <a:uLnTx/>
                <a:uFillTx/>
                <a:latin typeface="Arial"/>
                <a:ea typeface="+mj-ea"/>
                <a:cs typeface="+mj-cs"/>
              </a:rPr>
              <a:t>Пример внедрения</a:t>
            </a:r>
            <a:r>
              <a:rPr kumimoji="0" lang="ru-RU" sz="2000" b="1" i="0" u="none" strike="noStrike" kern="1200" cap="none" spc="0" normalizeH="0" baseline="0" noProof="0" dirty="0">
                <a:ln>
                  <a:noFill/>
                </a:ln>
                <a:solidFill>
                  <a:srgbClr val="00204D"/>
                </a:solidFill>
                <a:effectLst/>
                <a:uLnTx/>
                <a:uFillTx/>
                <a:latin typeface="Arial"/>
                <a:ea typeface="+mj-ea"/>
                <a:cs typeface="+mj-cs"/>
              </a:rPr>
              <a:t>: </a:t>
            </a:r>
            <a:r>
              <a:rPr kumimoji="0" lang="ru-RU" sz="2400" b="1" i="0" u="none" strike="noStrike" kern="1200" cap="none" spc="0" normalizeH="0" baseline="0" noProof="0" dirty="0">
                <a:ln>
                  <a:noFill/>
                </a:ln>
                <a:solidFill>
                  <a:srgbClr val="005ABE"/>
                </a:solidFill>
                <a:effectLst/>
                <a:uLnTx/>
                <a:uFillTx/>
                <a:latin typeface="Arial"/>
                <a:ea typeface="+mj-ea"/>
                <a:cs typeface="+mj-cs"/>
              </a:rPr>
              <a:t>Автотор</a:t>
            </a:r>
            <a:endParaRPr lang="ru-RU" sz="2000" dirty="0">
              <a:solidFill>
                <a:srgbClr val="005ABE"/>
              </a:solidFill>
            </a:endParaRPr>
          </a:p>
        </p:txBody>
      </p:sp>
      <p:sp>
        <p:nvSpPr>
          <p:cNvPr id="31" name="TextBox 30">
            <a:extLst>
              <a:ext uri="{FF2B5EF4-FFF2-40B4-BE49-F238E27FC236}">
                <a16:creationId xmlns:a16="http://schemas.microsoft.com/office/drawing/2014/main" id="{147C17AF-7847-4797-ACB4-AD55B50F76DB}"/>
              </a:ext>
            </a:extLst>
          </p:cNvPr>
          <p:cNvSpPr txBox="1"/>
          <p:nvPr/>
        </p:nvSpPr>
        <p:spPr>
          <a:xfrm>
            <a:off x="283530" y="560535"/>
            <a:ext cx="4819650" cy="547907"/>
          </a:xfrm>
          <a:prstGeom prst="rect">
            <a:avLst/>
          </a:prstGeom>
          <a:noFill/>
        </p:spPr>
        <p:txBody>
          <a:bodyPr wrap="square">
            <a:spAutoFit/>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srgbClr val="005ABE"/>
                </a:solidFill>
                <a:effectLst/>
                <a:uLnTx/>
                <a:uFillTx/>
                <a:latin typeface="Arial"/>
                <a:ea typeface="+mn-ea"/>
                <a:cs typeface="+mn-cs"/>
              </a:rPr>
              <a:t>Один из крупнейших автопроизводителей России с мощностью </a:t>
            </a:r>
            <a:r>
              <a:rPr lang="ru-RU" sz="1400" dirty="0">
                <a:solidFill>
                  <a:srgbClr val="005ABE"/>
                </a:solidFill>
                <a:latin typeface="Arial"/>
              </a:rPr>
              <a:t>линий </a:t>
            </a:r>
            <a:r>
              <a:rPr kumimoji="0" lang="ru-RU" sz="1400" b="0" i="0" u="none" strike="noStrike" kern="1200" cap="none" spc="0" normalizeH="0" baseline="0" noProof="0" dirty="0">
                <a:ln>
                  <a:noFill/>
                </a:ln>
                <a:solidFill>
                  <a:srgbClr val="005ABE"/>
                </a:solidFill>
                <a:effectLst/>
                <a:uLnTx/>
                <a:uFillTx/>
                <a:latin typeface="Arial"/>
                <a:ea typeface="+mn-ea"/>
                <a:cs typeface="+mn-cs"/>
              </a:rPr>
              <a:t>250 000 автомобилей в год</a:t>
            </a:r>
          </a:p>
        </p:txBody>
      </p:sp>
      <p:pic>
        <p:nvPicPr>
          <p:cNvPr id="32" name="Рисунок 31">
            <a:extLst>
              <a:ext uri="{FF2B5EF4-FFF2-40B4-BE49-F238E27FC236}">
                <a16:creationId xmlns:a16="http://schemas.microsoft.com/office/drawing/2014/main" id="{6663732F-1346-4AC2-BFF3-60F4AE29016C}"/>
              </a:ext>
            </a:extLst>
          </p:cNvPr>
          <p:cNvPicPr>
            <a:picLocks noChangeAspect="1"/>
          </p:cNvPicPr>
          <p:nvPr/>
        </p:nvPicPr>
        <p:blipFill>
          <a:blip r:embed="rId4"/>
          <a:stretch>
            <a:fillRect/>
          </a:stretch>
        </p:blipFill>
        <p:spPr>
          <a:xfrm>
            <a:off x="402512" y="1296181"/>
            <a:ext cx="651825" cy="620786"/>
          </a:xfrm>
          <a:prstGeom prst="rect">
            <a:avLst/>
          </a:prstGeom>
        </p:spPr>
      </p:pic>
      <p:pic>
        <p:nvPicPr>
          <p:cNvPr id="33" name="Рисунок 32">
            <a:extLst>
              <a:ext uri="{FF2B5EF4-FFF2-40B4-BE49-F238E27FC236}">
                <a16:creationId xmlns:a16="http://schemas.microsoft.com/office/drawing/2014/main" id="{D5E00FEE-1D26-479A-BE0B-2BD9EE926D70}"/>
              </a:ext>
            </a:extLst>
          </p:cNvPr>
          <p:cNvPicPr>
            <a:picLocks noChangeAspect="1"/>
          </p:cNvPicPr>
          <p:nvPr/>
        </p:nvPicPr>
        <p:blipFill>
          <a:blip r:embed="rId5"/>
          <a:stretch>
            <a:fillRect/>
          </a:stretch>
        </p:blipFill>
        <p:spPr>
          <a:xfrm>
            <a:off x="311360" y="2280281"/>
            <a:ext cx="858695" cy="818127"/>
          </a:xfrm>
          <a:prstGeom prst="rect">
            <a:avLst/>
          </a:prstGeom>
        </p:spPr>
      </p:pic>
      <p:pic>
        <p:nvPicPr>
          <p:cNvPr id="34" name="Picture 26">
            <a:extLst>
              <a:ext uri="{FF2B5EF4-FFF2-40B4-BE49-F238E27FC236}">
                <a16:creationId xmlns:a16="http://schemas.microsoft.com/office/drawing/2014/main" id="{43A84623-968A-4EB9-AD2A-A9D620EB1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550" y="3631734"/>
            <a:ext cx="801116" cy="678834"/>
          </a:xfrm>
          <a:prstGeom prst="rect">
            <a:avLst/>
          </a:prstGeom>
        </p:spPr>
      </p:pic>
      <p:sp>
        <p:nvSpPr>
          <p:cNvPr id="35" name="TextBox 34">
            <a:extLst>
              <a:ext uri="{FF2B5EF4-FFF2-40B4-BE49-F238E27FC236}">
                <a16:creationId xmlns:a16="http://schemas.microsoft.com/office/drawing/2014/main" id="{B10C53A9-67BB-476A-A838-A77F41714132}"/>
              </a:ext>
            </a:extLst>
          </p:cNvPr>
          <p:cNvSpPr txBox="1"/>
          <p:nvPr/>
        </p:nvSpPr>
        <p:spPr>
          <a:xfrm>
            <a:off x="1170055" y="3678428"/>
            <a:ext cx="3434693" cy="789512"/>
          </a:xfrm>
          <a:prstGeom prst="rect">
            <a:avLst/>
          </a:prstGeom>
          <a:noFill/>
        </p:spPr>
        <p:txBody>
          <a:bodyPr wrap="square">
            <a:spAutoFit/>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Программные среды на компьютерах и серверных системах, включая выполненные настройки и установленные параметры сопряжения с производственным оборудованием.</a:t>
            </a:r>
          </a:p>
        </p:txBody>
      </p:sp>
      <p:sp>
        <p:nvSpPr>
          <p:cNvPr id="36" name="TextBox 35">
            <a:extLst>
              <a:ext uri="{FF2B5EF4-FFF2-40B4-BE49-F238E27FC236}">
                <a16:creationId xmlns:a16="http://schemas.microsoft.com/office/drawing/2014/main" id="{F3004D48-9424-4128-9061-96ABF951C2DD}"/>
              </a:ext>
            </a:extLst>
          </p:cNvPr>
          <p:cNvSpPr txBox="1"/>
          <p:nvPr/>
        </p:nvSpPr>
        <p:spPr>
          <a:xfrm>
            <a:off x="1170055" y="3420231"/>
            <a:ext cx="4817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ea typeface="+mn-ea"/>
                <a:cs typeface="+mn-cs"/>
              </a:rPr>
              <a:t>Что защищали</a:t>
            </a:r>
          </a:p>
        </p:txBody>
      </p:sp>
      <p:sp>
        <p:nvSpPr>
          <p:cNvPr id="37" name="Текст 42">
            <a:extLst>
              <a:ext uri="{FF2B5EF4-FFF2-40B4-BE49-F238E27FC236}">
                <a16:creationId xmlns:a16="http://schemas.microsoft.com/office/drawing/2014/main" id="{C717685A-346D-48A1-93D6-A5DB19CA5080}"/>
              </a:ext>
            </a:extLst>
          </p:cNvPr>
          <p:cNvSpPr txBox="1">
            <a:spLocks/>
          </p:cNvSpPr>
          <p:nvPr/>
        </p:nvSpPr>
        <p:spPr>
          <a:xfrm>
            <a:off x="1281317" y="2318632"/>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Решение</a:t>
            </a:r>
          </a:p>
          <a:p>
            <a:endParaRPr lang="ru-RU" dirty="0"/>
          </a:p>
        </p:txBody>
      </p:sp>
      <p:sp>
        <p:nvSpPr>
          <p:cNvPr id="38" name="Текст 42">
            <a:extLst>
              <a:ext uri="{FF2B5EF4-FFF2-40B4-BE49-F238E27FC236}">
                <a16:creationId xmlns:a16="http://schemas.microsoft.com/office/drawing/2014/main" id="{9514AB71-F00C-4A54-8D55-6F283B7E96A8}"/>
              </a:ext>
            </a:extLst>
          </p:cNvPr>
          <p:cNvSpPr txBox="1">
            <a:spLocks/>
          </p:cNvSpPr>
          <p:nvPr/>
        </p:nvSpPr>
        <p:spPr>
          <a:xfrm>
            <a:off x="1281317" y="1232414"/>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Задача</a:t>
            </a:r>
          </a:p>
          <a:p>
            <a:endParaRPr lang="ru-RU" dirty="0"/>
          </a:p>
        </p:txBody>
      </p:sp>
      <p:sp>
        <p:nvSpPr>
          <p:cNvPr id="39" name="Объект 31">
            <a:extLst>
              <a:ext uri="{FF2B5EF4-FFF2-40B4-BE49-F238E27FC236}">
                <a16:creationId xmlns:a16="http://schemas.microsoft.com/office/drawing/2014/main" id="{2DCB4142-B539-44DB-B3FA-71D201D9934F}"/>
              </a:ext>
            </a:extLst>
          </p:cNvPr>
          <p:cNvSpPr>
            <a:spLocks noGrp="1"/>
          </p:cNvSpPr>
          <p:nvPr>
            <p:ph sz="quarter" idx="10"/>
          </p:nvPr>
        </p:nvSpPr>
        <p:spPr>
          <a:xfrm>
            <a:off x="1305660" y="1477993"/>
            <a:ext cx="3266340" cy="792000"/>
          </a:xfrm>
        </p:spPr>
        <p:txBody>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Комплексная система резервного копирования для обеспечения непрерывности бизнеса компании.</a:t>
            </a:r>
          </a:p>
        </p:txBody>
      </p:sp>
      <p:sp>
        <p:nvSpPr>
          <p:cNvPr id="40" name="Объект 41">
            <a:extLst>
              <a:ext uri="{FF2B5EF4-FFF2-40B4-BE49-F238E27FC236}">
                <a16:creationId xmlns:a16="http://schemas.microsoft.com/office/drawing/2014/main" id="{76FF3937-56C9-424E-B6E2-CF061805344A}"/>
              </a:ext>
            </a:extLst>
          </p:cNvPr>
          <p:cNvSpPr>
            <a:spLocks noGrp="1"/>
          </p:cNvSpPr>
          <p:nvPr>
            <p:ph sz="quarter" idx="28"/>
          </p:nvPr>
        </p:nvSpPr>
        <p:spPr>
          <a:xfrm>
            <a:off x="1293489" y="2563454"/>
            <a:ext cx="3278512" cy="792000"/>
          </a:xfrm>
        </p:spPr>
        <p:txBody>
          <a:bodyPr/>
          <a:lstStyle/>
          <a:p>
            <a:r>
              <a:rPr lang="ru-RU" sz="1050" dirty="0"/>
              <a:t>Развертывание системы резервного копирования на основе «</a:t>
            </a:r>
            <a:r>
              <a:rPr lang="ru-RU" sz="1050" dirty="0" err="1"/>
              <a:t>Акронис</a:t>
            </a:r>
            <a:r>
              <a:rPr lang="ru-RU" sz="1050" dirty="0"/>
              <a:t> Защита Данных» для рабочих станций, физических серверов и платформ виртуализации.</a:t>
            </a:r>
          </a:p>
          <a:p>
            <a:endParaRPr lang="ru-RU" dirty="0"/>
          </a:p>
        </p:txBody>
      </p:sp>
      <p:pic>
        <p:nvPicPr>
          <p:cNvPr id="27" name="Рисунок 26">
            <a:extLst>
              <a:ext uri="{FF2B5EF4-FFF2-40B4-BE49-F238E27FC236}">
                <a16:creationId xmlns:a16="http://schemas.microsoft.com/office/drawing/2014/main" id="{1996AB46-3BE2-4F08-B7A5-0179CD2F6739}"/>
              </a:ext>
            </a:extLst>
          </p:cNvPr>
          <p:cNvPicPr>
            <a:picLocks noChangeAspect="1"/>
          </p:cNvPicPr>
          <p:nvPr/>
        </p:nvPicPr>
        <p:blipFill>
          <a:blip r:embed="rId7"/>
          <a:stretch>
            <a:fillRect/>
          </a:stretch>
        </p:blipFill>
        <p:spPr>
          <a:xfrm>
            <a:off x="5174703" y="0"/>
            <a:ext cx="45719" cy="4775200"/>
          </a:xfrm>
          <a:prstGeom prst="rect">
            <a:avLst/>
          </a:prstGeom>
          <a:solidFill>
            <a:srgbClr val="4875B3"/>
          </a:solidFill>
        </p:spPr>
      </p:pic>
      <p:sp>
        <p:nvSpPr>
          <p:cNvPr id="2" name="Прямоугольник 1">
            <a:extLst>
              <a:ext uri="{FF2B5EF4-FFF2-40B4-BE49-F238E27FC236}">
                <a16:creationId xmlns:a16="http://schemas.microsoft.com/office/drawing/2014/main" id="{D8724EEC-E2FD-4C14-A0B9-67060F9DE088}"/>
              </a:ext>
            </a:extLst>
          </p:cNvPr>
          <p:cNvSpPr/>
          <p:nvPr/>
        </p:nvSpPr>
        <p:spPr>
          <a:xfrm>
            <a:off x="5220423" y="-10727"/>
            <a:ext cx="3695288" cy="4775200"/>
          </a:xfrm>
          <a:prstGeom prst="rect">
            <a:avLst/>
          </a:prstGeom>
          <a:solidFill>
            <a:schemeClr val="tx1">
              <a:lumMod val="65000"/>
              <a:lumOff val="35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1200" dirty="0">
              <a:solidFill>
                <a:schemeClr val="bg2"/>
              </a:solidFill>
            </a:endParaRPr>
          </a:p>
        </p:txBody>
      </p:sp>
      <p:pic>
        <p:nvPicPr>
          <p:cNvPr id="43" name="Рисунок 42">
            <a:extLst>
              <a:ext uri="{FF2B5EF4-FFF2-40B4-BE49-F238E27FC236}">
                <a16:creationId xmlns:a16="http://schemas.microsoft.com/office/drawing/2014/main" id="{C554A7B9-FE9B-473B-83C9-85700BB5BB0F}"/>
              </a:ext>
            </a:extLst>
          </p:cNvPr>
          <p:cNvPicPr>
            <a:picLocks noChangeAspect="1"/>
          </p:cNvPicPr>
          <p:nvPr/>
        </p:nvPicPr>
        <p:blipFill>
          <a:blip r:embed="rId7"/>
          <a:stretch>
            <a:fillRect/>
          </a:stretch>
        </p:blipFill>
        <p:spPr>
          <a:xfrm>
            <a:off x="8883374" y="-10727"/>
            <a:ext cx="259303" cy="4775200"/>
          </a:xfrm>
          <a:prstGeom prst="rect">
            <a:avLst/>
          </a:prstGeom>
          <a:solidFill>
            <a:srgbClr val="FFFF00"/>
          </a:solidFill>
        </p:spPr>
      </p:pic>
      <p:sp>
        <p:nvSpPr>
          <p:cNvPr id="30" name="TextBox 29">
            <a:extLst>
              <a:ext uri="{FF2B5EF4-FFF2-40B4-BE49-F238E27FC236}">
                <a16:creationId xmlns:a16="http://schemas.microsoft.com/office/drawing/2014/main" id="{DDC79682-2ABA-4D69-B5C7-7F327E861B52}"/>
              </a:ext>
            </a:extLst>
          </p:cNvPr>
          <p:cNvSpPr txBox="1"/>
          <p:nvPr/>
        </p:nvSpPr>
        <p:spPr>
          <a:xfrm>
            <a:off x="6055838" y="575116"/>
            <a:ext cx="2520810" cy="1100867"/>
          </a:xfrm>
          <a:prstGeom prst="rect">
            <a:avLst/>
          </a:prstGeom>
        </p:spPr>
        <p:txBody>
          <a:bodyPr wrap="square" lIns="0" tIns="0" rIns="0" bIns="0" rtlCol="0">
            <a:noAutofit/>
          </a:bodyPr>
          <a:lstStyle/>
          <a:p>
            <a:pPr defTabSz="432000">
              <a:spcBef>
                <a:spcPts val="600"/>
              </a:spcBef>
            </a:pPr>
            <a:r>
              <a:rPr lang="ru-RU" sz="2800" b="1" dirty="0">
                <a:solidFill>
                  <a:schemeClr val="bg1"/>
                </a:solidFill>
              </a:rPr>
              <a:t>РЕЗУЛЬТАТ</a:t>
            </a:r>
          </a:p>
          <a:p>
            <a:pPr defTabSz="432000">
              <a:spcBef>
                <a:spcPts val="600"/>
              </a:spcBef>
            </a:pPr>
            <a:endParaRPr lang="ru-RU" sz="2800" b="1" dirty="0">
              <a:solidFill>
                <a:schemeClr val="bg1"/>
              </a:solidFill>
            </a:endParaRPr>
          </a:p>
          <a:p>
            <a:pPr defTabSz="432000">
              <a:spcBef>
                <a:spcPts val="600"/>
              </a:spcBef>
            </a:pPr>
            <a:r>
              <a:rPr kumimoji="0" lang="ru-RU" sz="1200" b="0" i="0" u="none" strike="noStrike" kern="1200" cap="none" spc="0" normalizeH="0" baseline="0" noProof="0" dirty="0">
                <a:ln>
                  <a:noFill/>
                </a:ln>
                <a:solidFill>
                  <a:schemeClr val="bg1"/>
                </a:solidFill>
                <a:effectLst/>
                <a:uLnTx/>
                <a:uFillTx/>
                <a:latin typeface="Arial"/>
                <a:ea typeface="+mn-ea"/>
                <a:cs typeface="+mn-cs"/>
              </a:rPr>
              <a:t>По внутренним оценкам, проведенным техническими специалистами «Автотор Холдинг Менеджмент», внедрение комплексной системы резервного копирования позволило радикально снизить время как полного восстановления ИТ-инфраструктуры, так и отдельных ее фрагментов.</a:t>
            </a:r>
          </a:p>
        </p:txBody>
      </p:sp>
    </p:spTree>
    <p:extLst>
      <p:ext uri="{BB962C8B-B14F-4D97-AF65-F5344CB8AC3E}">
        <p14:creationId xmlns:p14="http://schemas.microsoft.com/office/powerpoint/2010/main" val="7189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внутренний, с плиткой&#10;&#10;Автоматически созданное описание">
            <a:extLst>
              <a:ext uri="{FF2B5EF4-FFF2-40B4-BE49-F238E27FC236}">
                <a16:creationId xmlns:a16="http://schemas.microsoft.com/office/drawing/2014/main" id="{379AB364-0461-4EF2-9E60-DE9C495B3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906" y="0"/>
            <a:ext cx="3740611" cy="4764473"/>
          </a:xfrm>
          <a:prstGeom prst="rect">
            <a:avLst/>
          </a:prstGeom>
        </p:spPr>
      </p:pic>
      <p:sp>
        <p:nvSpPr>
          <p:cNvPr id="14" name="Текст 13">
            <a:extLst>
              <a:ext uri="{FF2B5EF4-FFF2-40B4-BE49-F238E27FC236}">
                <a16:creationId xmlns:a16="http://schemas.microsoft.com/office/drawing/2014/main" id="{BF2E8847-5DC6-4C0B-8791-767CDD37F534}"/>
              </a:ext>
            </a:extLst>
          </p:cNvPr>
          <p:cNvSpPr>
            <a:spLocks noGrp="1"/>
          </p:cNvSpPr>
          <p:nvPr>
            <p:ph type="body" sz="quarter" idx="12"/>
          </p:nvPr>
        </p:nvSpPr>
        <p:spPr/>
        <p:txBody>
          <a:bodyPr/>
          <a:lstStyle/>
          <a:p>
            <a:endParaRPr lang="ru-RU"/>
          </a:p>
        </p:txBody>
      </p:sp>
      <p:sp>
        <p:nvSpPr>
          <p:cNvPr id="15" name="Текст 14">
            <a:extLst>
              <a:ext uri="{FF2B5EF4-FFF2-40B4-BE49-F238E27FC236}">
                <a16:creationId xmlns:a16="http://schemas.microsoft.com/office/drawing/2014/main" id="{9070A812-79AC-466A-8BC4-2AE3230E1E64}"/>
              </a:ext>
            </a:extLst>
          </p:cNvPr>
          <p:cNvSpPr>
            <a:spLocks noGrp="1"/>
          </p:cNvSpPr>
          <p:nvPr>
            <p:ph type="body" sz="quarter" idx="13"/>
          </p:nvPr>
        </p:nvSpPr>
        <p:spPr/>
        <p:txBody>
          <a:bodyPr/>
          <a:lstStyle/>
          <a:p>
            <a:endParaRPr lang="ru-RU"/>
          </a:p>
        </p:txBody>
      </p:sp>
      <p:sp>
        <p:nvSpPr>
          <p:cNvPr id="16" name="Текст 15">
            <a:extLst>
              <a:ext uri="{FF2B5EF4-FFF2-40B4-BE49-F238E27FC236}">
                <a16:creationId xmlns:a16="http://schemas.microsoft.com/office/drawing/2014/main" id="{D9B5B7D6-2FF7-475D-AA2C-6FE3A8256EA4}"/>
              </a:ext>
            </a:extLst>
          </p:cNvPr>
          <p:cNvSpPr>
            <a:spLocks noGrp="1"/>
          </p:cNvSpPr>
          <p:nvPr>
            <p:ph type="body" sz="quarter" idx="14"/>
          </p:nvPr>
        </p:nvSpPr>
        <p:spPr/>
        <p:txBody>
          <a:bodyPr/>
          <a:lstStyle/>
          <a:p>
            <a:endParaRPr lang="ru-RU"/>
          </a:p>
        </p:txBody>
      </p:sp>
      <p:sp>
        <p:nvSpPr>
          <p:cNvPr id="17" name="Текст 16">
            <a:extLst>
              <a:ext uri="{FF2B5EF4-FFF2-40B4-BE49-F238E27FC236}">
                <a16:creationId xmlns:a16="http://schemas.microsoft.com/office/drawing/2014/main" id="{B38B27A3-C60B-4FC1-B782-74C50632392F}"/>
              </a:ext>
            </a:extLst>
          </p:cNvPr>
          <p:cNvSpPr>
            <a:spLocks noGrp="1"/>
          </p:cNvSpPr>
          <p:nvPr>
            <p:ph type="body" sz="quarter" idx="15"/>
          </p:nvPr>
        </p:nvSpPr>
        <p:spPr/>
        <p:txBody>
          <a:bodyPr/>
          <a:lstStyle/>
          <a:p>
            <a:endParaRPr lang="ru-RU"/>
          </a:p>
        </p:txBody>
      </p:sp>
      <p:sp>
        <p:nvSpPr>
          <p:cNvPr id="18" name="Текст 17">
            <a:extLst>
              <a:ext uri="{FF2B5EF4-FFF2-40B4-BE49-F238E27FC236}">
                <a16:creationId xmlns:a16="http://schemas.microsoft.com/office/drawing/2014/main" id="{62105DAD-A6D8-4A30-9076-7C3FB4D5E10D}"/>
              </a:ext>
            </a:extLst>
          </p:cNvPr>
          <p:cNvSpPr>
            <a:spLocks noGrp="1"/>
          </p:cNvSpPr>
          <p:nvPr>
            <p:ph type="body" sz="quarter" idx="16"/>
          </p:nvPr>
        </p:nvSpPr>
        <p:spPr/>
        <p:txBody>
          <a:bodyPr/>
          <a:lstStyle/>
          <a:p>
            <a:endParaRPr lang="ru-RU"/>
          </a:p>
        </p:txBody>
      </p:sp>
      <p:sp>
        <p:nvSpPr>
          <p:cNvPr id="19" name="Текст 18">
            <a:extLst>
              <a:ext uri="{FF2B5EF4-FFF2-40B4-BE49-F238E27FC236}">
                <a16:creationId xmlns:a16="http://schemas.microsoft.com/office/drawing/2014/main" id="{4DA771A3-F6D1-427A-9E3B-9DDF204FB715}"/>
              </a:ext>
            </a:extLst>
          </p:cNvPr>
          <p:cNvSpPr>
            <a:spLocks noGrp="1"/>
          </p:cNvSpPr>
          <p:nvPr>
            <p:ph type="body" sz="quarter" idx="17"/>
          </p:nvPr>
        </p:nvSpPr>
        <p:spPr/>
        <p:txBody>
          <a:bodyPr/>
          <a:lstStyle/>
          <a:p>
            <a:endParaRPr lang="ru-RU"/>
          </a:p>
        </p:txBody>
      </p:sp>
      <p:sp>
        <p:nvSpPr>
          <p:cNvPr id="20" name="Текст 19">
            <a:extLst>
              <a:ext uri="{FF2B5EF4-FFF2-40B4-BE49-F238E27FC236}">
                <a16:creationId xmlns:a16="http://schemas.microsoft.com/office/drawing/2014/main" id="{D1C3246D-17E9-467F-9639-8A1767FB9D0E}"/>
              </a:ext>
            </a:extLst>
          </p:cNvPr>
          <p:cNvSpPr>
            <a:spLocks noGrp="1"/>
          </p:cNvSpPr>
          <p:nvPr>
            <p:ph type="body" sz="quarter" idx="18"/>
          </p:nvPr>
        </p:nvSpPr>
        <p:spPr/>
        <p:txBody>
          <a:bodyPr/>
          <a:lstStyle/>
          <a:p>
            <a:endParaRPr lang="ru-RU"/>
          </a:p>
        </p:txBody>
      </p:sp>
      <p:sp>
        <p:nvSpPr>
          <p:cNvPr id="24" name="TextBox 23">
            <a:extLst>
              <a:ext uri="{FF2B5EF4-FFF2-40B4-BE49-F238E27FC236}">
                <a16:creationId xmlns:a16="http://schemas.microsoft.com/office/drawing/2014/main" id="{1CCFA0D3-ABE3-41B6-B749-62B22DB2F445}"/>
              </a:ext>
            </a:extLst>
          </p:cNvPr>
          <p:cNvSpPr txBox="1"/>
          <p:nvPr/>
        </p:nvSpPr>
        <p:spPr>
          <a:xfrm>
            <a:off x="336550" y="3302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5" name="TextBox 24">
            <a:extLst>
              <a:ext uri="{FF2B5EF4-FFF2-40B4-BE49-F238E27FC236}">
                <a16:creationId xmlns:a16="http://schemas.microsoft.com/office/drawing/2014/main" id="{C5DCC402-E096-4FB7-ABD7-2B028B213946}"/>
              </a:ext>
            </a:extLst>
          </p:cNvPr>
          <p:cNvSpPr txBox="1"/>
          <p:nvPr/>
        </p:nvSpPr>
        <p:spPr>
          <a:xfrm>
            <a:off x="457200" y="482600"/>
            <a:ext cx="914400" cy="914400"/>
          </a:xfrm>
          <a:prstGeom prst="rect">
            <a:avLst/>
          </a:prstGeom>
        </p:spPr>
        <p:txBody>
          <a:bodyPr wrap="none" lIns="0" tIns="0" rIns="0" bIns="0" rtlCol="0">
            <a:noAutofit/>
          </a:bodyPr>
          <a:lstStyle/>
          <a:p>
            <a:pPr defTabSz="432000">
              <a:spcBef>
                <a:spcPts val="600"/>
              </a:spcBef>
            </a:pPr>
            <a:endParaRPr lang="ru-RU" sz="1200" dirty="0" err="1">
              <a:solidFill>
                <a:schemeClr val="bg2"/>
              </a:solidFill>
            </a:endParaRPr>
          </a:p>
        </p:txBody>
      </p:sp>
      <p:sp>
        <p:nvSpPr>
          <p:cNvPr id="29" name="TextBox 28">
            <a:extLst>
              <a:ext uri="{FF2B5EF4-FFF2-40B4-BE49-F238E27FC236}">
                <a16:creationId xmlns:a16="http://schemas.microsoft.com/office/drawing/2014/main" id="{23A8D10C-87DB-4F12-92DE-54E3CAB5ADAB}"/>
              </a:ext>
            </a:extLst>
          </p:cNvPr>
          <p:cNvSpPr txBox="1"/>
          <p:nvPr/>
        </p:nvSpPr>
        <p:spPr>
          <a:xfrm>
            <a:off x="283531" y="113451"/>
            <a:ext cx="4819650" cy="446276"/>
          </a:xfrm>
          <a:prstGeom prst="rect">
            <a:avLst/>
          </a:prstGeom>
          <a:noFill/>
        </p:spPr>
        <p:txBody>
          <a:bodyPr wrap="square">
            <a:spAutoFit/>
          </a:bodyPr>
          <a:lstStyle/>
          <a:p>
            <a:r>
              <a:rPr kumimoji="0" lang="ru-RU" b="1" i="0" u="none" strike="noStrike" kern="1200" cap="none" spc="0" normalizeH="0" baseline="0" noProof="0" dirty="0">
                <a:ln>
                  <a:noFill/>
                </a:ln>
                <a:solidFill>
                  <a:srgbClr val="00204D"/>
                </a:solidFill>
                <a:effectLst/>
                <a:uLnTx/>
                <a:uFillTx/>
                <a:latin typeface="Arial"/>
                <a:ea typeface="+mj-ea"/>
                <a:cs typeface="+mj-cs"/>
              </a:rPr>
              <a:t>Пример внедрения</a:t>
            </a:r>
            <a:r>
              <a:rPr kumimoji="0" lang="ru-RU" sz="2000" b="1" i="0" u="none" strike="noStrike" kern="1200" cap="none" spc="0" normalizeH="0" baseline="0" noProof="0" dirty="0">
                <a:ln>
                  <a:noFill/>
                </a:ln>
                <a:solidFill>
                  <a:srgbClr val="00204D"/>
                </a:solidFill>
                <a:effectLst/>
                <a:uLnTx/>
                <a:uFillTx/>
                <a:latin typeface="Arial"/>
                <a:ea typeface="+mj-ea"/>
                <a:cs typeface="+mj-cs"/>
              </a:rPr>
              <a:t>: </a:t>
            </a:r>
            <a:r>
              <a:rPr kumimoji="0" lang="ru-RU" sz="2300" b="1" i="0" u="none" strike="noStrike" kern="1200" cap="none" spc="0" normalizeH="0" baseline="0" noProof="0" dirty="0">
                <a:ln>
                  <a:noFill/>
                </a:ln>
                <a:solidFill>
                  <a:srgbClr val="005ABE"/>
                </a:solidFill>
                <a:effectLst/>
                <a:uLnTx/>
                <a:uFillTx/>
                <a:latin typeface="Arial"/>
                <a:ea typeface="+mj-ea"/>
                <a:cs typeface="+mj-cs"/>
              </a:rPr>
              <a:t>Верховный суд</a:t>
            </a:r>
            <a:endParaRPr lang="ru-RU" sz="2300" dirty="0">
              <a:solidFill>
                <a:srgbClr val="005ABE"/>
              </a:solidFill>
            </a:endParaRPr>
          </a:p>
        </p:txBody>
      </p:sp>
      <p:sp>
        <p:nvSpPr>
          <p:cNvPr id="31" name="TextBox 30">
            <a:extLst>
              <a:ext uri="{FF2B5EF4-FFF2-40B4-BE49-F238E27FC236}">
                <a16:creationId xmlns:a16="http://schemas.microsoft.com/office/drawing/2014/main" id="{147C17AF-7847-4797-ACB4-AD55B50F76DB}"/>
              </a:ext>
            </a:extLst>
          </p:cNvPr>
          <p:cNvSpPr txBox="1"/>
          <p:nvPr/>
        </p:nvSpPr>
        <p:spPr>
          <a:xfrm>
            <a:off x="283531" y="580457"/>
            <a:ext cx="4635760" cy="310919"/>
          </a:xfrm>
          <a:prstGeom prst="rect">
            <a:avLst/>
          </a:prstGeom>
          <a:noFill/>
        </p:spPr>
        <p:txBody>
          <a:bodyPr wrap="square">
            <a:spAutoFit/>
          </a:bodyPr>
          <a:lstStyle/>
          <a:p>
            <a:pPr marL="0" marR="0" lvl="0" indent="0" algn="l"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lang="ru-RU" sz="1400" dirty="0">
                <a:solidFill>
                  <a:srgbClr val="005ABE"/>
                </a:solidFill>
                <a:latin typeface="Arial"/>
              </a:rPr>
              <a:t>Высший судебный орган РФ по гражданским делам</a:t>
            </a:r>
          </a:p>
        </p:txBody>
      </p:sp>
      <p:pic>
        <p:nvPicPr>
          <p:cNvPr id="32" name="Рисунок 31">
            <a:extLst>
              <a:ext uri="{FF2B5EF4-FFF2-40B4-BE49-F238E27FC236}">
                <a16:creationId xmlns:a16="http://schemas.microsoft.com/office/drawing/2014/main" id="{6663732F-1346-4AC2-BFF3-60F4AE29016C}"/>
              </a:ext>
            </a:extLst>
          </p:cNvPr>
          <p:cNvPicPr>
            <a:picLocks noChangeAspect="1"/>
          </p:cNvPicPr>
          <p:nvPr/>
        </p:nvPicPr>
        <p:blipFill>
          <a:blip r:embed="rId4"/>
          <a:stretch>
            <a:fillRect/>
          </a:stretch>
        </p:blipFill>
        <p:spPr>
          <a:xfrm>
            <a:off x="396404" y="1376415"/>
            <a:ext cx="651825" cy="620786"/>
          </a:xfrm>
          <a:prstGeom prst="rect">
            <a:avLst/>
          </a:prstGeom>
        </p:spPr>
      </p:pic>
      <p:pic>
        <p:nvPicPr>
          <p:cNvPr id="33" name="Рисунок 32">
            <a:extLst>
              <a:ext uri="{FF2B5EF4-FFF2-40B4-BE49-F238E27FC236}">
                <a16:creationId xmlns:a16="http://schemas.microsoft.com/office/drawing/2014/main" id="{D5E00FEE-1D26-479A-BE0B-2BD9EE926D70}"/>
              </a:ext>
            </a:extLst>
          </p:cNvPr>
          <p:cNvPicPr>
            <a:picLocks noChangeAspect="1"/>
          </p:cNvPicPr>
          <p:nvPr/>
        </p:nvPicPr>
        <p:blipFill>
          <a:blip r:embed="rId5"/>
          <a:stretch>
            <a:fillRect/>
          </a:stretch>
        </p:blipFill>
        <p:spPr>
          <a:xfrm>
            <a:off x="290538" y="2351688"/>
            <a:ext cx="858695" cy="818127"/>
          </a:xfrm>
          <a:prstGeom prst="rect">
            <a:avLst/>
          </a:prstGeom>
        </p:spPr>
      </p:pic>
      <p:pic>
        <p:nvPicPr>
          <p:cNvPr id="34" name="Picture 26">
            <a:extLst>
              <a:ext uri="{FF2B5EF4-FFF2-40B4-BE49-F238E27FC236}">
                <a16:creationId xmlns:a16="http://schemas.microsoft.com/office/drawing/2014/main" id="{43A84623-968A-4EB9-AD2A-A9D620EB1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728" y="3539430"/>
            <a:ext cx="801116" cy="678834"/>
          </a:xfrm>
          <a:prstGeom prst="rect">
            <a:avLst/>
          </a:prstGeom>
        </p:spPr>
      </p:pic>
      <p:sp>
        <p:nvSpPr>
          <p:cNvPr id="35" name="TextBox 34">
            <a:extLst>
              <a:ext uri="{FF2B5EF4-FFF2-40B4-BE49-F238E27FC236}">
                <a16:creationId xmlns:a16="http://schemas.microsoft.com/office/drawing/2014/main" id="{B10C53A9-67BB-476A-A838-A77F41714132}"/>
              </a:ext>
            </a:extLst>
          </p:cNvPr>
          <p:cNvSpPr txBox="1"/>
          <p:nvPr/>
        </p:nvSpPr>
        <p:spPr>
          <a:xfrm>
            <a:off x="1149233" y="3749835"/>
            <a:ext cx="3434693" cy="789512"/>
          </a:xfrm>
          <a:prstGeom prst="rect">
            <a:avLst/>
          </a:prstGeom>
          <a:noFill/>
        </p:spPr>
        <p:txBody>
          <a:bodyPr wrap="square">
            <a:spAutoFit/>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1100 рабочих станций пользователей и около 30 физических, а также более 50 виртуальных серверов, обеспечивающих работу информационных систем</a:t>
            </a:r>
          </a:p>
        </p:txBody>
      </p:sp>
      <p:sp>
        <p:nvSpPr>
          <p:cNvPr id="36" name="TextBox 35">
            <a:extLst>
              <a:ext uri="{FF2B5EF4-FFF2-40B4-BE49-F238E27FC236}">
                <a16:creationId xmlns:a16="http://schemas.microsoft.com/office/drawing/2014/main" id="{F3004D48-9424-4128-9061-96ABF951C2DD}"/>
              </a:ext>
            </a:extLst>
          </p:cNvPr>
          <p:cNvSpPr txBox="1"/>
          <p:nvPr/>
        </p:nvSpPr>
        <p:spPr>
          <a:xfrm>
            <a:off x="1161047" y="3501449"/>
            <a:ext cx="481703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ea typeface="+mn-ea"/>
                <a:cs typeface="+mn-cs"/>
              </a:rPr>
              <a:t>Что защищали</a:t>
            </a:r>
          </a:p>
        </p:txBody>
      </p:sp>
      <p:sp>
        <p:nvSpPr>
          <p:cNvPr id="37" name="Текст 42">
            <a:extLst>
              <a:ext uri="{FF2B5EF4-FFF2-40B4-BE49-F238E27FC236}">
                <a16:creationId xmlns:a16="http://schemas.microsoft.com/office/drawing/2014/main" id="{C717685A-346D-48A1-93D6-A5DB19CA5080}"/>
              </a:ext>
            </a:extLst>
          </p:cNvPr>
          <p:cNvSpPr txBox="1">
            <a:spLocks/>
          </p:cNvSpPr>
          <p:nvPr/>
        </p:nvSpPr>
        <p:spPr>
          <a:xfrm>
            <a:off x="1284838" y="2362130"/>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Решение</a:t>
            </a:r>
          </a:p>
          <a:p>
            <a:endParaRPr lang="ru-RU" dirty="0"/>
          </a:p>
        </p:txBody>
      </p:sp>
      <p:sp>
        <p:nvSpPr>
          <p:cNvPr id="38" name="Текст 42">
            <a:extLst>
              <a:ext uri="{FF2B5EF4-FFF2-40B4-BE49-F238E27FC236}">
                <a16:creationId xmlns:a16="http://schemas.microsoft.com/office/drawing/2014/main" id="{9514AB71-F00C-4A54-8D55-6F283B7E96A8}"/>
              </a:ext>
            </a:extLst>
          </p:cNvPr>
          <p:cNvSpPr txBox="1">
            <a:spLocks/>
          </p:cNvSpPr>
          <p:nvPr/>
        </p:nvSpPr>
        <p:spPr>
          <a:xfrm>
            <a:off x="1272667" y="1260106"/>
            <a:ext cx="4509060" cy="252000"/>
          </a:xfrm>
          <a:prstGeom prst="rect">
            <a:avLst/>
          </a:prstGeom>
        </p:spPr>
        <p:txBody>
          <a:bodyPr wrap="square" lIns="0" tIns="0" rIns="0" bIns="0">
            <a:noAutofit/>
          </a:bodyPr>
          <a:lstStyle>
            <a:lvl1pPr marL="0" indent="0" algn="l" defTabSz="685800" rtl="0" eaLnBrk="1" latinLnBrk="0" hangingPunct="1">
              <a:lnSpc>
                <a:spcPct val="110000"/>
              </a:lnSpc>
              <a:spcBef>
                <a:spcPts val="600"/>
              </a:spcBef>
              <a:buFont typeface="Arial" panose="020B0604020202020204" pitchFamily="34" charset="0"/>
              <a:buNone/>
              <a:defRPr lang="en-US" sz="1400" b="0" kern="1200" dirty="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Задача</a:t>
            </a:r>
          </a:p>
          <a:p>
            <a:endParaRPr lang="ru-RU" dirty="0"/>
          </a:p>
        </p:txBody>
      </p:sp>
      <p:sp>
        <p:nvSpPr>
          <p:cNvPr id="39" name="Объект 31">
            <a:extLst>
              <a:ext uri="{FF2B5EF4-FFF2-40B4-BE49-F238E27FC236}">
                <a16:creationId xmlns:a16="http://schemas.microsoft.com/office/drawing/2014/main" id="{2DCB4142-B539-44DB-B3FA-71D201D9934F}"/>
              </a:ext>
            </a:extLst>
          </p:cNvPr>
          <p:cNvSpPr>
            <a:spLocks noGrp="1"/>
          </p:cNvSpPr>
          <p:nvPr>
            <p:ph sz="quarter" idx="10"/>
          </p:nvPr>
        </p:nvSpPr>
        <p:spPr>
          <a:xfrm>
            <a:off x="1284838" y="1549400"/>
            <a:ext cx="3605088" cy="792000"/>
          </a:xfrm>
        </p:spPr>
        <p:txBody>
          <a:bodyPr/>
          <a:lstStyle/>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ru-RU" sz="1050" b="0" i="0" u="none" strike="noStrike" kern="1200" cap="none" spc="0" normalizeH="0" baseline="0" noProof="0" dirty="0">
                <a:ln>
                  <a:noFill/>
                </a:ln>
                <a:solidFill>
                  <a:srgbClr val="00204D"/>
                </a:solidFill>
                <a:effectLst/>
                <a:uLnTx/>
                <a:uFillTx/>
                <a:latin typeface="Arial"/>
                <a:ea typeface="+mn-ea"/>
                <a:cs typeface="+mn-cs"/>
              </a:rPr>
              <a:t>Защита информационной инфраструктуры Верховного Суда Российской Федерации</a:t>
            </a:r>
          </a:p>
          <a:p>
            <a:pPr marL="0" marR="0" lvl="0" indent="0" defTabSz="6858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ru-RU" sz="1050" b="0" i="0" u="none" strike="noStrike" kern="1200" cap="none" spc="0" normalizeH="0" baseline="0" noProof="0" dirty="0">
              <a:ln>
                <a:noFill/>
              </a:ln>
              <a:solidFill>
                <a:srgbClr val="00204D"/>
              </a:solidFill>
              <a:effectLst/>
              <a:uLnTx/>
              <a:uFillTx/>
              <a:latin typeface="Arial"/>
              <a:ea typeface="+mn-ea"/>
              <a:cs typeface="+mn-cs"/>
            </a:endParaRPr>
          </a:p>
        </p:txBody>
      </p:sp>
      <p:sp>
        <p:nvSpPr>
          <p:cNvPr id="40" name="Объект 41">
            <a:extLst>
              <a:ext uri="{FF2B5EF4-FFF2-40B4-BE49-F238E27FC236}">
                <a16:creationId xmlns:a16="http://schemas.microsoft.com/office/drawing/2014/main" id="{76FF3937-56C9-424E-B6E2-CF061805344A}"/>
              </a:ext>
            </a:extLst>
          </p:cNvPr>
          <p:cNvSpPr>
            <a:spLocks noGrp="1"/>
          </p:cNvSpPr>
          <p:nvPr>
            <p:ph sz="quarter" idx="28"/>
          </p:nvPr>
        </p:nvSpPr>
        <p:spPr>
          <a:xfrm>
            <a:off x="1272667" y="2634861"/>
            <a:ext cx="3278512" cy="792000"/>
          </a:xfrm>
        </p:spPr>
        <p:txBody>
          <a:bodyPr/>
          <a:lstStyle/>
          <a:p>
            <a:r>
              <a:rPr lang="ru-RU" sz="1050" dirty="0"/>
              <a:t>Комплексная система резервного копирования развернута на решениях «</a:t>
            </a:r>
            <a:r>
              <a:rPr lang="ru-RU" sz="1050" dirty="0" err="1"/>
              <a:t>Акронис</a:t>
            </a:r>
            <a:r>
              <a:rPr lang="ru-RU" sz="1050" dirty="0"/>
              <a:t> </a:t>
            </a:r>
            <a:r>
              <a:rPr lang="ru-RU" sz="1050" dirty="0" err="1"/>
              <a:t>Инфозащиты</a:t>
            </a:r>
            <a:r>
              <a:rPr lang="ru-RU" sz="1050" dirty="0"/>
              <a:t>»: «</a:t>
            </a:r>
            <a:r>
              <a:rPr lang="ru-RU" sz="1050" dirty="0" err="1"/>
              <a:t>Акронис</a:t>
            </a:r>
            <a:r>
              <a:rPr lang="ru-RU" sz="1050" dirty="0"/>
              <a:t> Защита Данных» для рабочей станции, физического сервера и платформы виртуализации</a:t>
            </a:r>
          </a:p>
          <a:p>
            <a:endParaRPr lang="ru-RU" dirty="0"/>
          </a:p>
        </p:txBody>
      </p:sp>
      <p:pic>
        <p:nvPicPr>
          <p:cNvPr id="27" name="Рисунок 26">
            <a:extLst>
              <a:ext uri="{FF2B5EF4-FFF2-40B4-BE49-F238E27FC236}">
                <a16:creationId xmlns:a16="http://schemas.microsoft.com/office/drawing/2014/main" id="{1996AB46-3BE2-4F08-B7A5-0179CD2F6739}"/>
              </a:ext>
            </a:extLst>
          </p:cNvPr>
          <p:cNvPicPr>
            <a:picLocks noChangeAspect="1"/>
          </p:cNvPicPr>
          <p:nvPr/>
        </p:nvPicPr>
        <p:blipFill>
          <a:blip r:embed="rId7"/>
          <a:stretch>
            <a:fillRect/>
          </a:stretch>
        </p:blipFill>
        <p:spPr>
          <a:xfrm>
            <a:off x="5174703" y="0"/>
            <a:ext cx="45719" cy="4775200"/>
          </a:xfrm>
          <a:prstGeom prst="rect">
            <a:avLst/>
          </a:prstGeom>
          <a:solidFill>
            <a:srgbClr val="4875B3"/>
          </a:solidFill>
        </p:spPr>
      </p:pic>
      <p:sp>
        <p:nvSpPr>
          <p:cNvPr id="2" name="Прямоугольник 1">
            <a:extLst>
              <a:ext uri="{FF2B5EF4-FFF2-40B4-BE49-F238E27FC236}">
                <a16:creationId xmlns:a16="http://schemas.microsoft.com/office/drawing/2014/main" id="{D8724EEC-E2FD-4C14-A0B9-67060F9DE088}"/>
              </a:ext>
            </a:extLst>
          </p:cNvPr>
          <p:cNvSpPr/>
          <p:nvPr/>
        </p:nvSpPr>
        <p:spPr>
          <a:xfrm>
            <a:off x="5218906" y="2065"/>
            <a:ext cx="3715168" cy="4771624"/>
          </a:xfrm>
          <a:prstGeom prst="rect">
            <a:avLst/>
          </a:prstGeom>
          <a:solidFill>
            <a:schemeClr val="tx1">
              <a:lumMod val="65000"/>
              <a:lumOff val="35000"/>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ru-RU" sz="1200" dirty="0">
              <a:solidFill>
                <a:schemeClr val="bg2"/>
              </a:solidFill>
            </a:endParaRPr>
          </a:p>
        </p:txBody>
      </p:sp>
      <p:pic>
        <p:nvPicPr>
          <p:cNvPr id="43" name="Рисунок 42">
            <a:extLst>
              <a:ext uri="{FF2B5EF4-FFF2-40B4-BE49-F238E27FC236}">
                <a16:creationId xmlns:a16="http://schemas.microsoft.com/office/drawing/2014/main" id="{C554A7B9-FE9B-473B-83C9-85700BB5BB0F}"/>
              </a:ext>
            </a:extLst>
          </p:cNvPr>
          <p:cNvPicPr>
            <a:picLocks noChangeAspect="1"/>
          </p:cNvPicPr>
          <p:nvPr/>
        </p:nvPicPr>
        <p:blipFill>
          <a:blip r:embed="rId7"/>
          <a:stretch>
            <a:fillRect/>
          </a:stretch>
        </p:blipFill>
        <p:spPr>
          <a:xfrm>
            <a:off x="8876263" y="8959"/>
            <a:ext cx="263955" cy="4766260"/>
          </a:xfrm>
          <a:prstGeom prst="rect">
            <a:avLst/>
          </a:prstGeom>
          <a:solidFill>
            <a:srgbClr val="FFFF00"/>
          </a:solidFill>
        </p:spPr>
      </p:pic>
      <p:sp>
        <p:nvSpPr>
          <p:cNvPr id="30" name="TextBox 29">
            <a:extLst>
              <a:ext uri="{FF2B5EF4-FFF2-40B4-BE49-F238E27FC236}">
                <a16:creationId xmlns:a16="http://schemas.microsoft.com/office/drawing/2014/main" id="{B46A69BE-F4CE-40CB-BF07-81C87A58570F}"/>
              </a:ext>
            </a:extLst>
          </p:cNvPr>
          <p:cNvSpPr txBox="1"/>
          <p:nvPr/>
        </p:nvSpPr>
        <p:spPr>
          <a:xfrm>
            <a:off x="6074675" y="1335343"/>
            <a:ext cx="2520810" cy="1100867"/>
          </a:xfrm>
          <a:prstGeom prst="rect">
            <a:avLst/>
          </a:prstGeom>
        </p:spPr>
        <p:txBody>
          <a:bodyPr wrap="square" lIns="0" tIns="0" rIns="0" bIns="0" rtlCol="0">
            <a:noAutofit/>
          </a:bodyPr>
          <a:lstStyle/>
          <a:p>
            <a:pPr defTabSz="432000">
              <a:spcBef>
                <a:spcPts val="600"/>
              </a:spcBef>
            </a:pPr>
            <a:r>
              <a:rPr lang="ru-RU" sz="2800" b="1" dirty="0">
                <a:solidFill>
                  <a:schemeClr val="bg1"/>
                </a:solidFill>
              </a:rPr>
              <a:t>РЕЗУЛЬТАТ</a:t>
            </a:r>
          </a:p>
          <a:p>
            <a:pPr defTabSz="432000">
              <a:spcBef>
                <a:spcPts val="600"/>
              </a:spcBef>
            </a:pPr>
            <a:endParaRPr lang="ru-RU" sz="2800" b="1" dirty="0">
              <a:solidFill>
                <a:schemeClr val="bg1"/>
              </a:solidFill>
            </a:endParaRPr>
          </a:p>
          <a:p>
            <a:pPr defTabSz="432000">
              <a:spcBef>
                <a:spcPts val="600"/>
              </a:spcBef>
            </a:pPr>
            <a:r>
              <a:rPr kumimoji="0" lang="ru-RU" sz="1200" b="0" i="0" u="none" strike="noStrike" kern="1200" cap="none" spc="0" normalizeH="0" baseline="0" noProof="0" dirty="0">
                <a:ln>
                  <a:noFill/>
                </a:ln>
                <a:solidFill>
                  <a:schemeClr val="bg1"/>
                </a:solidFill>
                <a:effectLst/>
                <a:uLnTx/>
                <a:uFillTx/>
                <a:latin typeface="Arial"/>
                <a:ea typeface="+mn-ea"/>
                <a:cs typeface="+mn-cs"/>
              </a:rPr>
              <a:t>По оценке специалистов, система резервного копирования защищает пользовательские данные и обеспечивает постоянную доступность информации, которая создается и хранится на рабочих станциях и серверах</a:t>
            </a:r>
          </a:p>
        </p:txBody>
      </p:sp>
    </p:spTree>
    <p:extLst>
      <p:ext uri="{BB962C8B-B14F-4D97-AF65-F5344CB8AC3E}">
        <p14:creationId xmlns:p14="http://schemas.microsoft.com/office/powerpoint/2010/main" val="9441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Main Master">
  <a:themeElements>
    <a:clrScheme name="Custom 50">
      <a:dk1>
        <a:srgbClr val="000000"/>
      </a:dk1>
      <a:lt1>
        <a:srgbClr val="FFFFFF"/>
      </a:lt1>
      <a:dk2>
        <a:srgbClr val="005ABE"/>
      </a:dk2>
      <a:lt2>
        <a:srgbClr val="00204D"/>
      </a:lt2>
      <a:accent1>
        <a:srgbClr val="4875B3"/>
      </a:accent1>
      <a:accent2>
        <a:srgbClr val="E3EAF3"/>
      </a:accent2>
      <a:accent3>
        <a:srgbClr val="82B414"/>
      </a:accent3>
      <a:accent4>
        <a:srgbClr val="D92C23"/>
      </a:accent4>
      <a:accent5>
        <a:srgbClr val="FF7200"/>
      </a:accent5>
      <a:accent6>
        <a:srgbClr val="FFA30F"/>
      </a:accent6>
      <a:hlink>
        <a:srgbClr val="4875B3"/>
      </a:hlink>
      <a:folHlink>
        <a:srgbClr val="4875B3"/>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defTabSz="432000">
          <a:spcBef>
            <a:spcPts val="600"/>
          </a:spcBef>
          <a:defRPr sz="1200" dirty="0" err="1" smtClean="0">
            <a:solidFill>
              <a:schemeClr val="bg2"/>
            </a:solidFill>
          </a:defRPr>
        </a:defPPr>
      </a:lstStyle>
    </a:txDef>
  </a:objectDefaults>
  <a:extraClrSchemeLst/>
  <a:extLst>
    <a:ext uri="{05A4C25C-085E-4340-85A3-A5531E510DB2}">
      <thm15:themeFamily xmlns:thm15="http://schemas.microsoft.com/office/thememl/2012/main" name="Presentation1" id="{E1A70B13-CB1F-4DBE-870E-916ECD3C6C51}" vid="{60071C14-F7EC-482D-BCAF-6292E71CD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Companywide_Acronis_Template_2018_DM_C__flags</Template>
  <TotalTime>0</TotalTime>
  <Words>1357</Words>
  <Application>Microsoft Office PowerPoint</Application>
  <PresentationFormat>Экран (16:9)</PresentationFormat>
  <Paragraphs>159</Paragraphs>
  <Slides>13</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Acronis</vt:lpstr>
      <vt:lpstr>Arial</vt:lpstr>
      <vt:lpstr>Calibri</vt:lpstr>
      <vt:lpstr>Open Sans</vt:lpstr>
      <vt:lpstr>Wingdings</vt:lpstr>
      <vt:lpstr>1_Main Master</vt:lpstr>
      <vt:lpstr>Безопасная цифровизация  АСУ ТП с  лучшим в мире решением</vt:lpstr>
      <vt:lpstr>Российский разработчик программного обеспечения</vt:lpstr>
      <vt:lpstr>Примеры недавних атак и оценка сумм выкупа</vt:lpstr>
      <vt:lpstr>0,1% который имеет значение</vt:lpstr>
      <vt:lpstr>Презентация PowerPoint</vt:lpstr>
      <vt:lpstr>Инфраструктура и защита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Елена Бочерова Исполнительный директор Elena.Bocherova@acronis-infoprotect.ru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2020-06-16T19:55:08Z</dcterms:created>
  <dcterms:modified xsi:type="dcterms:W3CDTF">2021-06-21T16:40:07Z</dcterms:modified>
  <cp:category/>
</cp:coreProperties>
</file>